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01D0-D594-4614-842A-8CCDBF4DA729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2D42-A265-4953-A861-C193AF4E7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02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Cherchez dans le dictionnaire en ligne les différents métiers et leur prononciation, formez des</a:t>
            </a:r>
            <a:r>
              <a:rPr lang="fr-FR" baseline="0" dirty="0" smtClean="0"/>
              <a:t> bin</a:t>
            </a:r>
            <a:r>
              <a:rPr lang="fr-FR" baseline="0" dirty="0" smtClean="0"/>
              <a:t>ô</a:t>
            </a:r>
            <a:r>
              <a:rPr lang="fr-FR" baseline="0" dirty="0" smtClean="0"/>
              <a:t>mes pour répéter </a:t>
            </a:r>
            <a:r>
              <a:rPr lang="fr-FR" baseline="0" smtClean="0"/>
              <a:t>les phrases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2D42-A265-4953-A861-C193AF4E7C9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29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6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0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60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8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1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31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35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39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34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6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75000"/>
            </a:schemeClr>
          </a:fgClr>
          <a:bgClr>
            <a:schemeClr val="accent4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6F0D-7DCB-4CC0-AF33-DB7112C79C9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8A53-EC6B-4A13-88CE-995F6E9EB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36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5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i="1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Snow White et la </a:t>
            </a:r>
            <a:r>
              <a:rPr lang="fr-FR" sz="4800" i="1" dirty="0" err="1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Magic</a:t>
            </a:r>
            <a:r>
              <a:rPr lang="fr-FR" sz="4800" i="1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fr-FR" sz="4800" i="1" dirty="0" err="1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Frog</a:t>
            </a:r>
            <a:endParaRPr lang="fr-FR" sz="4800" i="1" dirty="0">
              <a:solidFill>
                <a:schemeClr val="accent4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Jobs/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Métiers</a:t>
            </a:r>
            <a:endParaRPr lang="fr-F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86570" y="464398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dream job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2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4549874" cy="3381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4355976" y="620687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her job at the end of the story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Is Snow White…</a:t>
            </a:r>
            <a:endParaRPr lang="fr-FR" sz="32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47667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White</a:t>
            </a:r>
            <a:endParaRPr lang="fr-F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2243507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a) a </a:t>
            </a:r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vet</a:t>
            </a:r>
            <a:r>
              <a:rPr lang="fr-FR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>
            <a:hlinkClick r:id="rId3" action="ppaction://hlinksldjump"/>
          </p:cNvPr>
          <p:cNvSpPr txBox="1"/>
          <p:nvPr/>
        </p:nvSpPr>
        <p:spPr>
          <a:xfrm>
            <a:off x="5076056" y="342900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b) a </a:t>
            </a:r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teacher</a:t>
            </a:r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96849" y="467655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c) a </a:t>
            </a:r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cook</a:t>
            </a:r>
            <a:r>
              <a:rPr lang="fr-FR" sz="28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28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4046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	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Congratulations !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That </a:t>
            </a:r>
            <a:r>
              <a:rPr lang="fr-FR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right.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Snow White 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vet at the end of the story</a:t>
            </a:r>
            <a:r>
              <a:rPr lang="fr-F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fr-F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Émoticône 2"/>
          <p:cNvSpPr/>
          <p:nvPr/>
        </p:nvSpPr>
        <p:spPr>
          <a:xfrm>
            <a:off x="6156176" y="3455027"/>
            <a:ext cx="1224136" cy="108012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05431"/>
            <a:ext cx="4860032" cy="36374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386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1741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fr-FR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</a:t>
            </a:r>
            <a:endParaRPr lang="fr-F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55976" y="620687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 </a:t>
            </a:r>
            <a:r>
              <a:rPr lang="fr-FR" sz="32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White’s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father’s 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in the story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 </a:t>
            </a:r>
            <a:r>
              <a:rPr lang="fr-FR" sz="32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White’s</a:t>
            </a:r>
            <a:r>
              <a:rPr lang="fr-FR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is…</a:t>
            </a:r>
            <a:endParaRPr lang="fr-FR" sz="32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8" y="1772816"/>
            <a:ext cx="2657475" cy="3705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/>
          <p:cNvSpPr txBox="1"/>
          <p:nvPr/>
        </p:nvSpPr>
        <p:spPr>
          <a:xfrm>
            <a:off x="4492319" y="224203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a) a singer</a:t>
            </a:r>
            <a:endParaRPr lang="fr-FR" sz="28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99992" y="3330570"/>
            <a:ext cx="2124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b) a </a:t>
            </a:r>
            <a:r>
              <a:rPr lang="fr-FR" sz="2800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fireman</a:t>
            </a:r>
            <a:endParaRPr lang="fr-FR" sz="28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99992" y="458272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c) a pilot</a:t>
            </a:r>
            <a:endParaRPr lang="fr-FR" sz="28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0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4046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	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Congratulations !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That’s 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right.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GB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White’s father is a pilot in the story</a:t>
            </a:r>
            <a:r>
              <a:rPr lang="en-GB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GB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Émoticône 2"/>
          <p:cNvSpPr/>
          <p:nvPr/>
        </p:nvSpPr>
        <p:spPr>
          <a:xfrm>
            <a:off x="5940152" y="2843021"/>
            <a:ext cx="1224136" cy="108012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2996952"/>
            <a:ext cx="5580112" cy="37107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441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0293" y="116003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Brothers</a:t>
            </a:r>
            <a:endParaRPr lang="en-GB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50613" y="332655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brothers</a:t>
            </a:r>
            <a:r>
              <a:rPr lang="en-GB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GB" sz="3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job in the story? The brothers are…</a:t>
            </a:r>
            <a:endParaRPr lang="en-GB" sz="32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97905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/>
          <p:cNvSpPr txBox="1"/>
          <p:nvPr/>
        </p:nvSpPr>
        <p:spPr>
          <a:xfrm>
            <a:off x="5796136" y="213285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a) policemen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58977" y="3341295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b)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jewellers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0152" y="436510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c)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bakers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564191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4046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	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Congratulations !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That’s 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right.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fr-FR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Hob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fr-FR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Nob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Bob are </a:t>
            </a:r>
            <a:r>
              <a:rPr lang="fr-FR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jewellers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the story</a:t>
            </a:r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They make </a:t>
            </a:r>
            <a:r>
              <a:rPr lang="fr-FR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jewels</a:t>
            </a:r>
            <a:endParaRPr lang="fr-F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Émoticône 2"/>
          <p:cNvSpPr/>
          <p:nvPr/>
        </p:nvSpPr>
        <p:spPr>
          <a:xfrm>
            <a:off x="5942617" y="3205431"/>
            <a:ext cx="1224136" cy="108012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9000"/>
            <a:ext cx="4550042" cy="3029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216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90872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Now, what is your dream job? </a:t>
            </a:r>
          </a:p>
          <a:p>
            <a:pPr algn="ctr"/>
            <a:r>
              <a:rPr lang="fr-FR" sz="2800" dirty="0" smtClean="0"/>
              <a:t>What do you want to be when you grow up?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403648" y="2636912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My </a:t>
            </a:r>
            <a:r>
              <a:rPr lang="fr-FR" dirty="0" err="1" smtClean="0"/>
              <a:t>name’s</a:t>
            </a:r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I’m French/English/</a:t>
            </a:r>
            <a:r>
              <a:rPr lang="fr-FR" dirty="0" err="1" smtClean="0"/>
              <a:t>Turkish</a:t>
            </a:r>
            <a:r>
              <a:rPr lang="fr-FR" dirty="0" smtClean="0"/>
              <a:t>/</a:t>
            </a:r>
            <a:r>
              <a:rPr lang="fr-FR" dirty="0" err="1" smtClean="0"/>
              <a:t>Tunisian</a:t>
            </a:r>
            <a:r>
              <a:rPr lang="fr-FR" dirty="0" smtClean="0"/>
              <a:t>/</a:t>
            </a:r>
            <a:r>
              <a:rPr lang="fr-FR" dirty="0" err="1" smtClean="0"/>
              <a:t>Moroccan</a:t>
            </a:r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When I grow up, I want to be…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9193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4">
      <a:dk1>
        <a:sysClr val="windowText" lastClr="000000"/>
      </a:dk1>
      <a:lt1>
        <a:sysClr val="window" lastClr="FFFFFF"/>
      </a:lt1>
      <a:dk2>
        <a:srgbClr val="FEB2FF"/>
      </a:dk2>
      <a:lt2>
        <a:srgbClr val="FEB2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162</Words>
  <Application>Microsoft Macintosh PowerPoint</Application>
  <PresentationFormat>Présentation à l'écran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Snow White et la Magic Frog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UBXIII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White et la Magic Frog:</dc:title>
  <dc:creator>sbeauchet001</dc:creator>
  <cp:lastModifiedBy>anon</cp:lastModifiedBy>
  <cp:revision>19</cp:revision>
  <dcterms:created xsi:type="dcterms:W3CDTF">2015-04-01T08:18:40Z</dcterms:created>
  <dcterms:modified xsi:type="dcterms:W3CDTF">2015-09-09T16:56:42Z</dcterms:modified>
</cp:coreProperties>
</file>