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0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88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0B01D0-D594-4614-842A-8CCDBF4DA729}" type="datetimeFigureOut">
              <a:rPr lang="fr-FR" smtClean="0"/>
              <a:t>09/09/2015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142D42-A265-4953-A861-C193AF4E7C9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90291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Cherchez dans le dictionnaire en ligne les différents métiers et leur prononciation, formez des</a:t>
            </a:r>
            <a:r>
              <a:rPr lang="fr-FR" baseline="0" dirty="0" smtClean="0"/>
              <a:t> bin</a:t>
            </a:r>
            <a:r>
              <a:rPr lang="fr-FR" baseline="0" dirty="0" smtClean="0"/>
              <a:t>ô</a:t>
            </a:r>
            <a:r>
              <a:rPr lang="fr-FR" baseline="0" dirty="0" smtClean="0"/>
              <a:t>mes pour répéter </a:t>
            </a:r>
            <a:r>
              <a:rPr lang="fr-FR" baseline="0" smtClean="0"/>
              <a:t>les phrases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142D42-A265-4953-A861-C193AF4E7C93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22970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C6F0D-7DCB-4CC0-AF33-DB7112C79C92}" type="datetimeFigureOut">
              <a:rPr lang="fr-FR" smtClean="0"/>
              <a:t>09/09/2015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58A53-EC6B-4A13-88CE-995F6E9EB10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1653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C6F0D-7DCB-4CC0-AF33-DB7112C79C92}" type="datetimeFigureOut">
              <a:rPr lang="fr-FR" smtClean="0"/>
              <a:t>09/09/2015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58A53-EC6B-4A13-88CE-995F6E9EB10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7029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C6F0D-7DCB-4CC0-AF33-DB7112C79C92}" type="datetimeFigureOut">
              <a:rPr lang="fr-FR" smtClean="0"/>
              <a:t>09/09/2015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58A53-EC6B-4A13-88CE-995F6E9EB10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0606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C6F0D-7DCB-4CC0-AF33-DB7112C79C92}" type="datetimeFigureOut">
              <a:rPr lang="fr-FR" smtClean="0"/>
              <a:t>09/09/2015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58A53-EC6B-4A13-88CE-995F6E9EB10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2781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C6F0D-7DCB-4CC0-AF33-DB7112C79C92}" type="datetimeFigureOut">
              <a:rPr lang="fr-FR" smtClean="0"/>
              <a:t>09/09/2015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58A53-EC6B-4A13-88CE-995F6E9EB10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3801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C6F0D-7DCB-4CC0-AF33-DB7112C79C92}" type="datetimeFigureOut">
              <a:rPr lang="fr-FR" smtClean="0"/>
              <a:t>09/09/2015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58A53-EC6B-4A13-88CE-995F6E9EB10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0105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C6F0D-7DCB-4CC0-AF33-DB7112C79C92}" type="datetimeFigureOut">
              <a:rPr lang="fr-FR" smtClean="0"/>
              <a:t>09/09/2015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58A53-EC6B-4A13-88CE-995F6E9EB10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9316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C6F0D-7DCB-4CC0-AF33-DB7112C79C92}" type="datetimeFigureOut">
              <a:rPr lang="fr-FR" smtClean="0"/>
              <a:t>09/09/2015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58A53-EC6B-4A13-88CE-995F6E9EB10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7353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C6F0D-7DCB-4CC0-AF33-DB7112C79C92}" type="datetimeFigureOut">
              <a:rPr lang="fr-FR" smtClean="0"/>
              <a:t>09/09/2015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58A53-EC6B-4A13-88CE-995F6E9EB10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4394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C6F0D-7DCB-4CC0-AF33-DB7112C79C92}" type="datetimeFigureOut">
              <a:rPr lang="fr-FR" smtClean="0"/>
              <a:t>09/09/2015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58A53-EC6B-4A13-88CE-995F6E9EB10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5349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C6F0D-7DCB-4CC0-AF33-DB7112C79C92}" type="datetimeFigureOut">
              <a:rPr lang="fr-FR" smtClean="0"/>
              <a:t>09/09/2015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58A53-EC6B-4A13-88CE-995F6E9EB10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8564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4">
              <a:lumMod val="75000"/>
            </a:schemeClr>
          </a:fgClr>
          <a:bgClr>
            <a:schemeClr val="accent4">
              <a:lumMod val="40000"/>
              <a:lumOff val="60000"/>
            </a:schemeClr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2C6F0D-7DCB-4CC0-AF33-DB7112C79C92}" type="datetimeFigureOut">
              <a:rPr lang="fr-FR" smtClean="0"/>
              <a:t>09/09/2015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58A53-EC6B-4A13-88CE-995F6E9EB10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94365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4" Type="http://schemas.openxmlformats.org/officeDocument/2006/relationships/slide" Target="slide5.xml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Relationship Id="rId3" Type="http://schemas.openxmlformats.org/officeDocument/2006/relationships/slide" Target="slide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jp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39552" y="188640"/>
            <a:ext cx="7772400" cy="1470025"/>
          </a:xfrm>
        </p:spPr>
        <p:txBody>
          <a:bodyPr>
            <a:noAutofit/>
          </a:bodyPr>
          <a:lstStyle/>
          <a:p>
            <a:r>
              <a:rPr lang="fr-FR" sz="4800" i="1" dirty="0" smtClean="0">
                <a:solidFill>
                  <a:schemeClr val="accent4">
                    <a:lumMod val="5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Snow White et la </a:t>
            </a:r>
            <a:r>
              <a:rPr lang="fr-FR" sz="4800" i="1" dirty="0" err="1" smtClean="0">
                <a:solidFill>
                  <a:schemeClr val="accent4">
                    <a:lumMod val="5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Magic</a:t>
            </a:r>
            <a:r>
              <a:rPr lang="fr-FR" sz="4800" i="1" dirty="0" smtClean="0">
                <a:solidFill>
                  <a:schemeClr val="accent4">
                    <a:lumMod val="5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 </a:t>
            </a:r>
            <a:r>
              <a:rPr lang="fr-FR" sz="4800" i="1" dirty="0" err="1" smtClean="0">
                <a:solidFill>
                  <a:schemeClr val="accent4">
                    <a:lumMod val="50000"/>
                  </a:schemeClr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</a:rPr>
              <a:t>Frog</a:t>
            </a:r>
            <a:endParaRPr lang="fr-FR" sz="4800" i="1" dirty="0">
              <a:solidFill>
                <a:schemeClr val="accent4">
                  <a:lumMod val="50000"/>
                </a:schemeClr>
              </a:soli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31640" y="2924944"/>
            <a:ext cx="6400800" cy="1752600"/>
          </a:xfrm>
        </p:spPr>
        <p:txBody>
          <a:bodyPr>
            <a:normAutofit/>
          </a:bodyPr>
          <a:lstStyle/>
          <a:p>
            <a:r>
              <a:rPr lang="fr-FR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Jobs/</a:t>
            </a:r>
            <a:r>
              <a:rPr lang="fr-FR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Métiers</a:t>
            </a:r>
            <a:endParaRPr lang="fr-FR" sz="5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1486570" y="4643988"/>
            <a:ext cx="66247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Your dream job</a:t>
            </a:r>
            <a:endParaRPr lang="fr-FR" sz="2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75202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diamond/>
      </p:transition>
    </mc:Choice>
    <mc:Fallback xmlns="">
      <p:transition spd="slow">
        <p:diamond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556792"/>
            <a:ext cx="4549874" cy="338137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ZoneTexte 2"/>
          <p:cNvSpPr txBox="1"/>
          <p:nvPr/>
        </p:nvSpPr>
        <p:spPr>
          <a:xfrm>
            <a:off x="4355976" y="620687"/>
            <a:ext cx="45365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her job at the end of the story</a:t>
            </a:r>
            <a:r>
              <a:rPr lang="fr-FR" sz="3200" dirty="0" smtClean="0"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 Is Snow White…</a:t>
            </a:r>
            <a:endParaRPr lang="fr-FR" sz="3200" dirty="0">
              <a:effectLst>
                <a:glow rad="101600">
                  <a:schemeClr val="accent4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755576" y="476672"/>
            <a:ext cx="28803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Snow White</a:t>
            </a:r>
            <a:endParaRPr lang="fr-FR" sz="2800" i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5076056" y="2243507"/>
            <a:ext cx="15481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action="ppaction://hlinksldjump"/>
              </a:rPr>
              <a:t>a) a </a:t>
            </a:r>
            <a:r>
              <a:rPr lang="fr-FR" sz="2800" dirty="0" smtClean="0"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action="ppaction://hlinksldjump"/>
              </a:rPr>
              <a:t>vet</a:t>
            </a:r>
            <a:r>
              <a:rPr lang="fr-FR" sz="2800" dirty="0"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fr-FR" sz="2800" dirty="0">
              <a:effectLst>
                <a:glow rad="101600">
                  <a:schemeClr val="accent4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ZoneTexte 5">
            <a:hlinkClick r:id="rId3" action="ppaction://hlinksldjump"/>
          </p:cNvPr>
          <p:cNvSpPr txBox="1"/>
          <p:nvPr/>
        </p:nvSpPr>
        <p:spPr>
          <a:xfrm>
            <a:off x="5076056" y="3429000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action="ppaction://hlinksldjump"/>
              </a:rPr>
              <a:t>b) a </a:t>
            </a:r>
            <a:r>
              <a:rPr lang="fr-FR" sz="2800" dirty="0" smtClean="0"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action="ppaction://hlinksldjump"/>
              </a:rPr>
              <a:t>teacher</a:t>
            </a:r>
            <a:r>
              <a:rPr lang="fr-FR" sz="2800" dirty="0" smtClean="0"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fr-FR" sz="2800" dirty="0">
              <a:effectLst>
                <a:glow rad="101600">
                  <a:schemeClr val="accent4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096849" y="4676557"/>
            <a:ext cx="31683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action="ppaction://hlinksldjump"/>
              </a:rPr>
              <a:t>c) a </a:t>
            </a:r>
            <a:r>
              <a:rPr lang="fr-FR" sz="2800" dirty="0" smtClean="0"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action="ppaction://hlinksldjump"/>
              </a:rPr>
              <a:t>cook</a:t>
            </a:r>
            <a:r>
              <a:rPr lang="fr-FR" sz="2800" dirty="0" smtClean="0"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fr-FR" sz="2800" dirty="0">
              <a:effectLst>
                <a:glow rad="101600">
                  <a:schemeClr val="accent4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32841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899592" y="404664"/>
            <a:ext cx="770485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		</a:t>
            </a:r>
            <a:r>
              <a:rPr lang="fr-FR" sz="44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Congratulations !</a:t>
            </a:r>
          </a:p>
          <a:p>
            <a:r>
              <a:rPr lang="fr-FR" sz="44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	That </a:t>
            </a:r>
            <a:r>
              <a:rPr lang="fr-FR" sz="4400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is</a:t>
            </a:r>
            <a:r>
              <a:rPr lang="fr-FR" sz="44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right.</a:t>
            </a:r>
          </a:p>
          <a:p>
            <a:r>
              <a:rPr lang="fr-FR" sz="44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Snow White </a:t>
            </a:r>
            <a:r>
              <a:rPr lang="fr-FR" sz="44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is </a:t>
            </a:r>
            <a:r>
              <a:rPr lang="fr-FR" sz="44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 vet at the end of the story</a:t>
            </a:r>
            <a:r>
              <a:rPr lang="fr-FR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.</a:t>
            </a:r>
            <a:endParaRPr lang="fr-FR" dirty="0"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Émoticône 2"/>
          <p:cNvSpPr/>
          <p:nvPr/>
        </p:nvSpPr>
        <p:spPr>
          <a:xfrm>
            <a:off x="6156176" y="3455027"/>
            <a:ext cx="1224136" cy="1080120"/>
          </a:xfrm>
          <a:prstGeom prst="smileyFac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205431"/>
            <a:ext cx="4860032" cy="363743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603867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692696"/>
            <a:ext cx="174105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The </a:t>
            </a:r>
            <a:r>
              <a:rPr lang="fr-FR" sz="2800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Father</a:t>
            </a:r>
            <a:endParaRPr lang="fr-FR" sz="2800" i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4355976" y="620687"/>
            <a:ext cx="45365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</a:t>
            </a:r>
            <a:r>
              <a:rPr lang="fr-FR" sz="3200" dirty="0" smtClean="0"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Snow </a:t>
            </a:r>
            <a:r>
              <a:rPr lang="fr-FR" sz="3200" dirty="0" err="1" smtClean="0"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White’s</a:t>
            </a:r>
            <a:r>
              <a:rPr lang="fr-FR" sz="3200" dirty="0" smtClean="0"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father’s </a:t>
            </a:r>
            <a:r>
              <a:rPr lang="fr-FR" sz="3200" dirty="0" smtClean="0"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job in the story</a:t>
            </a:r>
            <a:r>
              <a:rPr lang="fr-FR" sz="3200" dirty="0" smtClean="0"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  <a:p>
            <a:r>
              <a:rPr lang="fr-FR" sz="3200" dirty="0" smtClean="0"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Snow </a:t>
            </a:r>
            <a:r>
              <a:rPr lang="fr-FR" sz="3200" dirty="0" err="1" smtClean="0"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White’s</a:t>
            </a:r>
            <a:r>
              <a:rPr lang="fr-FR" sz="3200" dirty="0" smtClean="0"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father is…</a:t>
            </a:r>
            <a:endParaRPr lang="fr-FR" sz="3200" dirty="0">
              <a:effectLst>
                <a:glow rad="101600">
                  <a:schemeClr val="accent4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68" y="1772816"/>
            <a:ext cx="2657475" cy="37052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ZoneTexte 4"/>
          <p:cNvSpPr txBox="1"/>
          <p:nvPr/>
        </p:nvSpPr>
        <p:spPr>
          <a:xfrm>
            <a:off x="4492319" y="2242037"/>
            <a:ext cx="3240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action="ppaction://hlinksldjump"/>
              </a:rPr>
              <a:t>a) a singer</a:t>
            </a:r>
            <a:endParaRPr lang="fr-FR" sz="2800" dirty="0"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4499992" y="3330570"/>
            <a:ext cx="21242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action="ppaction://hlinksldjump"/>
              </a:rPr>
              <a:t>b) a </a:t>
            </a:r>
            <a:r>
              <a:rPr lang="fr-FR" sz="2800" dirty="0" err="1" smtClean="0"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action="ppaction://hlinksldjump"/>
              </a:rPr>
              <a:t>fireman</a:t>
            </a:r>
            <a:endParaRPr lang="fr-FR" sz="2800" dirty="0"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4499992" y="4582726"/>
            <a:ext cx="22322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4" action="ppaction://hlinksldjump"/>
              </a:rPr>
              <a:t>c) a pilot</a:t>
            </a:r>
            <a:endParaRPr lang="fr-FR" sz="2800" dirty="0"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1304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zoom dir="in"/>
      </p:transition>
    </mc:Choice>
    <mc:Fallback xmlns="">
      <p:transition spd="slow">
        <p:zoom dir="in"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899592" y="404664"/>
            <a:ext cx="770485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		</a:t>
            </a:r>
            <a:r>
              <a:rPr lang="fr-FR" sz="44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Congratulations !</a:t>
            </a:r>
          </a:p>
          <a:p>
            <a:r>
              <a:rPr lang="fr-FR" sz="44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	</a:t>
            </a:r>
            <a:r>
              <a:rPr lang="fr-FR" sz="44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That’s </a:t>
            </a:r>
            <a:r>
              <a:rPr lang="fr-FR" sz="44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right.</a:t>
            </a:r>
          </a:p>
          <a:p>
            <a:r>
              <a:rPr lang="fr-FR" sz="44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</a:t>
            </a:r>
            <a:r>
              <a:rPr lang="en-GB" sz="44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Snow White’s father is a pilot in the story</a:t>
            </a:r>
            <a:r>
              <a:rPr lang="en-GB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.</a:t>
            </a:r>
            <a:endParaRPr lang="en-GB" dirty="0"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Émoticône 2"/>
          <p:cNvSpPr/>
          <p:nvPr/>
        </p:nvSpPr>
        <p:spPr>
          <a:xfrm>
            <a:off x="5940152" y="2843021"/>
            <a:ext cx="1224136" cy="1080120"/>
          </a:xfrm>
          <a:prstGeom prst="smileyFac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40" y="2996952"/>
            <a:ext cx="5580112" cy="371077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444410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570293" y="1160038"/>
            <a:ext cx="28803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The Brothers</a:t>
            </a:r>
            <a:endParaRPr lang="en-GB" sz="2800" i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450613" y="332655"/>
            <a:ext cx="561662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is the brothers</a:t>
            </a:r>
            <a:r>
              <a:rPr lang="en-GB" sz="3200" dirty="0" smtClean="0"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</a:t>
            </a:r>
            <a:r>
              <a:rPr lang="en-GB" sz="3200" dirty="0" smtClean="0"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job in the story? The brothers are…</a:t>
            </a:r>
            <a:endParaRPr lang="en-GB" sz="3200" dirty="0">
              <a:effectLst>
                <a:glow rad="101600">
                  <a:schemeClr val="accent4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697905"/>
            <a:ext cx="5080000" cy="381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ZoneTexte 4"/>
          <p:cNvSpPr txBox="1"/>
          <p:nvPr/>
        </p:nvSpPr>
        <p:spPr>
          <a:xfrm>
            <a:off x="5796136" y="2132856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" action="ppaction://noaction"/>
              </a:rPr>
              <a:t>a) policemen</a:t>
            </a:r>
            <a:endParaRPr lang="fr-FR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5858977" y="3341295"/>
            <a:ext cx="25202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action="ppaction://hlinksldjump"/>
              </a:rPr>
              <a:t>b) </a:t>
            </a:r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 action="ppaction://hlinksldjump"/>
              </a:rPr>
              <a:t>jewellers </a:t>
            </a:r>
            <a:endParaRPr lang="en-GB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940152" y="4365104"/>
            <a:ext cx="17281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" action="ppaction://noaction"/>
              </a:rPr>
              <a:t>c) </a:t>
            </a:r>
            <a:r>
              <a:rPr lang="en-GB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" action="ppaction://noaction"/>
              </a:rPr>
              <a:t>bakers</a:t>
            </a:r>
            <a:endParaRPr lang="en-GB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32564191"/>
      </p:ext>
    </p:extLst>
  </p:cSld>
  <p:clrMapOvr>
    <a:masterClrMapping/>
  </p:clrMapOvr>
  <p:transition xmlns:p14="http://schemas.microsoft.com/office/powerpoint/2010/main" spd="slow">
    <p:push dir="d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899592" y="404664"/>
            <a:ext cx="770485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		</a:t>
            </a:r>
            <a:r>
              <a:rPr lang="fr-FR" sz="44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Congratulations !</a:t>
            </a:r>
          </a:p>
          <a:p>
            <a:r>
              <a:rPr lang="fr-FR" sz="44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	</a:t>
            </a:r>
            <a:r>
              <a:rPr lang="fr-FR" sz="44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That’s </a:t>
            </a:r>
            <a:r>
              <a:rPr lang="fr-FR" sz="44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right.</a:t>
            </a:r>
          </a:p>
          <a:p>
            <a:r>
              <a:rPr lang="fr-FR" sz="44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</a:t>
            </a:r>
            <a:r>
              <a:rPr lang="fr-FR" sz="4400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Hob</a:t>
            </a:r>
            <a:r>
              <a:rPr lang="fr-FR" sz="44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</a:t>
            </a:r>
            <a:r>
              <a:rPr lang="fr-FR" sz="4400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Nob</a:t>
            </a:r>
            <a:r>
              <a:rPr lang="fr-FR" sz="44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and Bob are </a:t>
            </a:r>
            <a:r>
              <a:rPr lang="fr-FR" sz="4400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jewellers</a:t>
            </a:r>
            <a:r>
              <a:rPr lang="fr-FR" sz="44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in the story</a:t>
            </a:r>
            <a:r>
              <a:rPr lang="fr-FR" sz="44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 They make </a:t>
            </a:r>
            <a:r>
              <a:rPr lang="fr-FR" sz="4400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jewels</a:t>
            </a:r>
            <a:endParaRPr lang="fr-FR" dirty="0"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3" name="Émoticône 2"/>
          <p:cNvSpPr/>
          <p:nvPr/>
        </p:nvSpPr>
        <p:spPr>
          <a:xfrm>
            <a:off x="5942617" y="3205431"/>
            <a:ext cx="1224136" cy="1080120"/>
          </a:xfrm>
          <a:prstGeom prst="smileyFac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3429000"/>
            <a:ext cx="4550042" cy="302932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372167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539552" y="908720"/>
            <a:ext cx="81369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dirty="0" smtClean="0"/>
              <a:t>Now, what is your dream job? </a:t>
            </a:r>
          </a:p>
          <a:p>
            <a:pPr algn="ctr"/>
            <a:r>
              <a:rPr lang="fr-FR" sz="2800" dirty="0" smtClean="0"/>
              <a:t>What do you want to be when you grow up?</a:t>
            </a:r>
            <a:endParaRPr lang="fr-FR" sz="2800" dirty="0"/>
          </a:p>
        </p:txBody>
      </p:sp>
      <p:sp>
        <p:nvSpPr>
          <p:cNvPr id="3" name="ZoneTexte 2"/>
          <p:cNvSpPr txBox="1"/>
          <p:nvPr/>
        </p:nvSpPr>
        <p:spPr>
          <a:xfrm>
            <a:off x="1403648" y="2636912"/>
            <a:ext cx="58326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My </a:t>
            </a:r>
            <a:r>
              <a:rPr lang="fr-FR" dirty="0" err="1" smtClean="0"/>
              <a:t>name’s</a:t>
            </a:r>
            <a:r>
              <a:rPr lang="fr-FR" dirty="0" smtClean="0"/>
              <a:t>…</a:t>
            </a:r>
          </a:p>
          <a:p>
            <a:endParaRPr lang="fr-FR" dirty="0" smtClean="0"/>
          </a:p>
          <a:p>
            <a:r>
              <a:rPr lang="fr-FR" dirty="0" smtClean="0"/>
              <a:t>I’m French/English/</a:t>
            </a:r>
            <a:r>
              <a:rPr lang="fr-FR" dirty="0" err="1" smtClean="0"/>
              <a:t>Turkish</a:t>
            </a:r>
            <a:r>
              <a:rPr lang="fr-FR" dirty="0" smtClean="0"/>
              <a:t>/</a:t>
            </a:r>
            <a:r>
              <a:rPr lang="fr-FR" dirty="0" err="1" smtClean="0"/>
              <a:t>Tunisian</a:t>
            </a:r>
            <a:r>
              <a:rPr lang="fr-FR" dirty="0" smtClean="0"/>
              <a:t>/</a:t>
            </a:r>
            <a:r>
              <a:rPr lang="fr-FR" dirty="0" err="1" smtClean="0"/>
              <a:t>Moroccan</a:t>
            </a:r>
            <a:r>
              <a:rPr lang="fr-FR" dirty="0" smtClean="0"/>
              <a:t>…</a:t>
            </a:r>
          </a:p>
          <a:p>
            <a:endParaRPr lang="fr-FR" dirty="0" smtClean="0"/>
          </a:p>
          <a:p>
            <a:r>
              <a:rPr lang="fr-FR" dirty="0" smtClean="0"/>
              <a:t>When I grow up, I want to be…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6919312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Personnalisé 4">
      <a:dk1>
        <a:sysClr val="windowText" lastClr="000000"/>
      </a:dk1>
      <a:lt1>
        <a:sysClr val="window" lastClr="FFFFFF"/>
      </a:lt1>
      <a:dk2>
        <a:srgbClr val="FEB2FF"/>
      </a:dk2>
      <a:lt2>
        <a:srgbClr val="FEB2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</TotalTime>
  <Words>162</Words>
  <Application>Microsoft Macintosh PowerPoint</Application>
  <PresentationFormat>Présentation à l'écran (4:3)</PresentationFormat>
  <Paragraphs>37</Paragraphs>
  <Slides>8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Snow White et la Magic Frog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UBXIII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Snow White et la Magic Frog:</dc:title>
  <dc:creator>sbeauchet001</dc:creator>
  <cp:lastModifiedBy>anon</cp:lastModifiedBy>
  <cp:revision>19</cp:revision>
  <dcterms:created xsi:type="dcterms:W3CDTF">2015-04-01T08:18:40Z</dcterms:created>
  <dcterms:modified xsi:type="dcterms:W3CDTF">2015-09-09T16:56:42Z</dcterms:modified>
</cp:coreProperties>
</file>