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0620B-0F37-C042-92BA-BF00DC797F50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76B1E-3E7E-7C4B-A7B9-F6CECEEF4D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02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Question à poser : Is this a </a:t>
            </a:r>
            <a:r>
              <a:rPr lang="fr-FR" dirty="0" err="1" smtClean="0"/>
              <a:t>dwarf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6B1E-3E7E-7C4B-A7B9-F6CECEEF4D8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59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Question </a:t>
            </a:r>
            <a:r>
              <a:rPr lang="fr-FR" smtClean="0"/>
              <a:t>à poser: </a:t>
            </a:r>
            <a:r>
              <a:rPr lang="fr-FR" dirty="0" smtClean="0"/>
              <a:t>Is this </a:t>
            </a:r>
            <a:r>
              <a:rPr lang="fr-FR" dirty="0" err="1" smtClean="0"/>
              <a:t>Hob</a:t>
            </a:r>
            <a:r>
              <a:rPr lang="fr-FR" dirty="0" smtClean="0"/>
              <a:t>, or Bob, or </a:t>
            </a:r>
            <a:r>
              <a:rPr lang="fr-FR" dirty="0" err="1" smtClean="0"/>
              <a:t>Nob</a:t>
            </a:r>
            <a:r>
              <a:rPr lang="fr-FR" dirty="0" smtClean="0"/>
              <a:t>? Perhaps? Let’s look in the book.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6B1E-3E7E-7C4B-A7B9-F6CECEEF4D8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38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7FE0FE-535A-4E9F-BECB-198F76E9A964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54A095-5DEC-41F6-ACB7-2A8D482AC1E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6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1466" y="985285"/>
            <a:ext cx="7061067" cy="2808312"/>
          </a:xfrm>
        </p:spPr>
        <p:txBody>
          <a:bodyPr/>
          <a:lstStyle/>
          <a:p>
            <a:r>
              <a:rPr lang="fr-FR" sz="6000" dirty="0" smtClean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Snow White and the </a:t>
            </a:r>
            <a:r>
              <a:rPr lang="fr-FR" sz="6000" dirty="0" err="1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S</a:t>
            </a:r>
            <a:r>
              <a:rPr lang="fr-FR" sz="6000" dirty="0" err="1" smtClean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even</a:t>
            </a:r>
            <a:r>
              <a:rPr lang="fr-FR" sz="6000" dirty="0" smtClean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6000" dirty="0" err="1" smtClean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Dwarfs</a:t>
            </a:r>
            <a:r>
              <a:rPr lang="fr-FR" sz="6000" dirty="0" smtClean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fr-FR" sz="6000" dirty="0" smtClean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</a:rPr>
            </a:br>
            <a:endParaRPr lang="fr-FR" sz="6000" dirty="0">
              <a:ln w="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fr-FR" sz="11500" b="1" i="1" dirty="0" smtClean="0">
                <a:effectLst>
                  <a:glow rad="63500">
                    <a:schemeClr val="tx1"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dwardian Script ITC" panose="030303020407070D0804" pitchFamily="66" charset="0"/>
              </a:rPr>
              <a:t>Walt  Disney</a:t>
            </a:r>
            <a:endParaRPr lang="fr-FR" sz="11500" b="1" i="1" dirty="0">
              <a:effectLst>
                <a:glow rad="63500">
                  <a:schemeClr val="tx1"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1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354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188640"/>
            <a:ext cx="9143999" cy="3075095"/>
          </a:xfrm>
        </p:spPr>
        <p:txBody>
          <a:bodyPr/>
          <a:lstStyle/>
          <a:p>
            <a:r>
              <a:rPr lang="fr-FR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Which</a:t>
            </a:r>
            <a:r>
              <a:rPr lang="fr-FR" sz="48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words</a:t>
            </a:r>
            <a:r>
              <a:rPr lang="fr-FR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do </a:t>
            </a:r>
            <a:r>
              <a:rPr lang="fr-FR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you</a:t>
            </a:r>
            <a:r>
              <a:rPr lang="fr-FR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know in the </a:t>
            </a:r>
            <a:r>
              <a:rPr lang="fr-FR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title</a:t>
            </a:r>
            <a:r>
              <a:rPr lang="fr-FR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:</a:t>
            </a:r>
            <a:br>
              <a:rPr lang="fr-FR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fr-FR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Snow White and the </a:t>
            </a:r>
            <a:r>
              <a:rPr lang="fr-FR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Seven</a:t>
            </a:r>
            <a:r>
              <a:rPr lang="fr-FR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Dwarfs</a:t>
            </a:r>
            <a:r>
              <a:rPr lang="fr-FR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</a:t>
            </a:r>
            <a:endParaRPr lang="fr-FR" sz="48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32543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Snow White = Blanche Neige.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Seven</a:t>
            </a:r>
            <a:r>
              <a:rPr lang="fr-F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Dwarfs</a:t>
            </a:r>
            <a:r>
              <a:rPr lang="fr-F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Seven</a:t>
            </a:r>
            <a:r>
              <a:rPr lang="fr-F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= Sept.</a:t>
            </a:r>
          </a:p>
          <a:p>
            <a:r>
              <a:rPr lang="fr-F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 </a:t>
            </a:r>
            <a:r>
              <a:rPr lang="fr-FR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  <a:r>
              <a:rPr lang="fr-FR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about « </a:t>
            </a:r>
            <a:r>
              <a:rPr lang="fr-FR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Dwarfs</a:t>
            </a:r>
            <a:r>
              <a:rPr lang="fr-F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» ?</a:t>
            </a:r>
            <a:endParaRPr lang="fr-FR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0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3341" y="260648"/>
            <a:ext cx="6777318" cy="914855"/>
          </a:xfrm>
        </p:spPr>
        <p:txBody>
          <a:bodyPr/>
          <a:lstStyle/>
          <a:p>
            <a:r>
              <a:rPr lang="fr-FR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fr-FR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fr-FR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a </a:t>
            </a:r>
            <a:r>
              <a:rPr lang="fr-FR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dwarf</a:t>
            </a:r>
            <a:r>
              <a:rPr lang="fr-FR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?</a:t>
            </a:r>
            <a:endParaRPr lang="fr-FR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970" y="1628800"/>
            <a:ext cx="1728192" cy="316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635644" y="1628800"/>
            <a:ext cx="51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hlinkClick r:id="" action="ppaction://hlinkshowjump?jump=nextslide"/>
              </a:rPr>
              <a:t>A</a:t>
            </a:r>
            <a:r>
              <a:rPr lang="fr-FR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fr-FR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ZoneTexte 6">
            <a:hlinkClick r:id="rId3" action="ppaction://hlinksldjump"/>
          </p:cNvPr>
          <p:cNvSpPr txBox="1"/>
          <p:nvPr/>
        </p:nvSpPr>
        <p:spPr>
          <a:xfrm>
            <a:off x="5868144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B)</a:t>
            </a:r>
            <a:endParaRPr lang="fr-FR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95909" y="4139785"/>
            <a:ext cx="98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C</a:t>
            </a:r>
            <a:r>
              <a:rPr lang="fr-FR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fr-FR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168" y="3861048"/>
            <a:ext cx="2255317" cy="256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1381356"/>
            <a:ext cx="1922514" cy="294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6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24111" y="2492896"/>
            <a:ext cx="6400800" cy="1872208"/>
          </a:xfrm>
        </p:spPr>
        <p:txBody>
          <a:bodyPr>
            <a:normAutofit/>
          </a:bodyPr>
          <a:lstStyle/>
          <a:p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Is this a </a:t>
            </a:r>
            <a:r>
              <a:rPr lang="fr-FR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dwarf</a:t>
            </a:r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  <a:p>
            <a:endParaRPr lang="fr-FR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r-FR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This </a:t>
            </a:r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is not a </a:t>
            </a:r>
            <a:r>
              <a:rPr lang="fr-FR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dwarf</a:t>
            </a:r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this a </a:t>
            </a:r>
            <a:r>
              <a:rPr lang="fr-FR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bear</a:t>
            </a:r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fr-FR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68036"/>
            <a:ext cx="2952328" cy="5399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Émoticône 6"/>
          <p:cNvSpPr/>
          <p:nvPr/>
        </p:nvSpPr>
        <p:spPr>
          <a:xfrm>
            <a:off x="5652120" y="4797152"/>
            <a:ext cx="540060" cy="50405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5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852936"/>
            <a:ext cx="4064496" cy="2232248"/>
          </a:xfrm>
        </p:spPr>
        <p:txBody>
          <a:bodyPr/>
          <a:lstStyle/>
          <a:p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Is this a </a:t>
            </a:r>
            <a:r>
              <a:rPr lang="fr-FR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dwarf</a:t>
            </a:r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  <a:p>
            <a:endParaRPr lang="fr-FR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This </a:t>
            </a:r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is not a </a:t>
            </a:r>
            <a:r>
              <a:rPr lang="fr-FR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dwarf</a:t>
            </a:r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fr-FR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These</a:t>
            </a:r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are </a:t>
            </a:r>
            <a:r>
              <a:rPr lang="fr-FR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apples</a:t>
            </a:r>
            <a:r>
              <a:rPr lang="fr-F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fr-FR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5778"/>
            <a:ext cx="3528392" cy="401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Émoticône 7"/>
          <p:cNvSpPr/>
          <p:nvPr/>
        </p:nvSpPr>
        <p:spPr>
          <a:xfrm>
            <a:off x="6300192" y="5013176"/>
            <a:ext cx="428300" cy="43204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02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22793" y="1196752"/>
            <a:ext cx="4670594" cy="2750123"/>
          </a:xfrm>
        </p:spPr>
        <p:txBody>
          <a:bodyPr>
            <a:noAutofit/>
          </a:bodyPr>
          <a:lstStyle/>
          <a:p>
            <a:r>
              <a:rPr lang="fr-FR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Is this a </a:t>
            </a:r>
            <a:r>
              <a:rPr lang="fr-FR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dwarf</a:t>
            </a:r>
            <a:r>
              <a:rPr lang="fr-FR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  <a:p>
            <a:r>
              <a:rPr lang="fr-FR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Yes!</a:t>
            </a:r>
            <a:endParaRPr lang="fr-FR" sz="40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fr-FR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You’re right! </a:t>
            </a:r>
            <a:endParaRPr lang="fr-FR" sz="40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r-FR" sz="4000" dirty="0"/>
          </a:p>
          <a:p>
            <a:endParaRPr lang="fr-FR" sz="4000" dirty="0" smtClean="0"/>
          </a:p>
          <a:p>
            <a:r>
              <a:rPr lang="fr-FR" sz="40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This </a:t>
            </a:r>
            <a:r>
              <a:rPr lang="fr-FR" sz="4000" dirty="0" err="1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fr-FR" sz="40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a </a:t>
            </a:r>
            <a:r>
              <a:rPr lang="fr-FR" sz="4000" dirty="0" err="1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dwarf</a:t>
            </a:r>
            <a:r>
              <a:rPr lang="fr-FR" sz="4000" dirty="0" smtClean="0"/>
              <a:t>.</a:t>
            </a:r>
            <a:endParaRPr lang="fr-FR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14417"/>
            <a:ext cx="2952328" cy="5009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54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571" y="3356992"/>
            <a:ext cx="9036496" cy="1778951"/>
          </a:xfrm>
        </p:spPr>
        <p:txBody>
          <a:bodyPr/>
          <a:lstStyle/>
          <a:p>
            <a:r>
              <a:rPr lang="fr-FR" sz="4800" dirty="0" err="1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fr-FR" sz="4800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do</a:t>
            </a:r>
            <a:br>
              <a:rPr lang="fr-FR" sz="4800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fr-FR" sz="4800" dirty="0" err="1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Hob</a:t>
            </a:r>
            <a:r>
              <a:rPr lang="fr-FR" sz="4800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fr-FR" sz="4800" dirty="0" err="1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Nob</a:t>
            </a:r>
            <a:r>
              <a:rPr lang="fr-FR" sz="4800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and Bob look </a:t>
            </a:r>
            <a:r>
              <a:rPr lang="fr-FR" sz="4800" dirty="0" err="1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like</a:t>
            </a:r>
            <a:r>
              <a:rPr lang="fr-FR" sz="4800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?</a:t>
            </a:r>
            <a:endParaRPr lang="fr-FR" sz="4800" dirty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333" y="5733256"/>
            <a:ext cx="9073008" cy="648072"/>
          </a:xfrm>
        </p:spPr>
        <p:txBody>
          <a:bodyPr>
            <a:normAutofit fontScale="92500"/>
          </a:bodyPr>
          <a:lstStyle/>
          <a:p>
            <a:r>
              <a:rPr lang="fr-FR" sz="3200" dirty="0" smtClean="0"/>
              <a:t>Selon vous à quoi </a:t>
            </a:r>
            <a:r>
              <a:rPr lang="fr-FR" sz="3200" dirty="0" err="1" smtClean="0"/>
              <a:t>Hob</a:t>
            </a:r>
            <a:r>
              <a:rPr lang="fr-FR" sz="3200" dirty="0" smtClean="0"/>
              <a:t>, </a:t>
            </a:r>
            <a:r>
              <a:rPr lang="fr-FR" sz="3200" dirty="0" err="1" smtClean="0"/>
              <a:t>Nob</a:t>
            </a:r>
            <a:r>
              <a:rPr lang="fr-FR" sz="3200" dirty="0" smtClean="0"/>
              <a:t> et Bob </a:t>
            </a:r>
            <a:r>
              <a:rPr lang="fr-FR" sz="3200" dirty="0" smtClean="0"/>
              <a:t>ressemblent-ils ?</a:t>
            </a:r>
            <a:endParaRPr lang="fr-FR" sz="3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76178" y="559304"/>
            <a:ext cx="6777318" cy="2499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In conclusion a </a:t>
            </a:r>
            <a:r>
              <a:rPr lang="fr-FR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Dwarf</a:t>
            </a:r>
            <a:r>
              <a:rPr lang="fr-FR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in </a:t>
            </a:r>
            <a:r>
              <a:rPr lang="fr-FR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French is</a:t>
            </a:r>
            <a:r>
              <a:rPr lang="fr-FR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:</a:t>
            </a:r>
            <a:r>
              <a:rPr lang="fr-FR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fr-FR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fr-FR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Un </a:t>
            </a:r>
            <a:r>
              <a:rPr lang="fr-FR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nain</a:t>
            </a:r>
            <a:r>
              <a:rPr lang="fr-FR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  <a:endParaRPr lang="fr-FR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9818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98" y="476672"/>
            <a:ext cx="2598260" cy="286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2541190" cy="286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98" y="3514545"/>
            <a:ext cx="2629934" cy="304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44" y="3604384"/>
            <a:ext cx="2762229" cy="286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353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ivre relié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re reli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146</Words>
  <Application>Microsoft Macintosh PowerPoint</Application>
  <PresentationFormat>Présentation à l'écran (4:3)</PresentationFormat>
  <Paragraphs>31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Livre relié</vt:lpstr>
      <vt:lpstr>Snow White and the Seven Dwarfs </vt:lpstr>
      <vt:lpstr>Présentation PowerPoint</vt:lpstr>
      <vt:lpstr>Which words do you know in the title: Snow White and the Seven Dwarfs.</vt:lpstr>
      <vt:lpstr>What is a dwarf ?</vt:lpstr>
      <vt:lpstr>Présentation PowerPoint</vt:lpstr>
      <vt:lpstr>Présentation PowerPoint</vt:lpstr>
      <vt:lpstr>Présentation PowerPoint</vt:lpstr>
      <vt:lpstr>What do Hob, Nob and Bob look like ?</vt:lpstr>
      <vt:lpstr>Présentation PowerPoint</vt:lpstr>
    </vt:vector>
  </TitlesOfParts>
  <Company>UBXIII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sbeauchet001</dc:creator>
  <cp:lastModifiedBy>anon</cp:lastModifiedBy>
  <cp:revision>35</cp:revision>
  <dcterms:created xsi:type="dcterms:W3CDTF">2015-03-18T07:37:31Z</dcterms:created>
  <dcterms:modified xsi:type="dcterms:W3CDTF">2015-09-09T17:21:50Z</dcterms:modified>
</cp:coreProperties>
</file>