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1"/>
  </p:notesMasterIdLst>
  <p:sldIdLst>
    <p:sldId id="256" r:id="rId2"/>
    <p:sldId id="259" r:id="rId3"/>
    <p:sldId id="260" r:id="rId4"/>
    <p:sldId id="263" r:id="rId5"/>
    <p:sldId id="264" r:id="rId6"/>
    <p:sldId id="265" r:id="rId7"/>
    <p:sldId id="266" r:id="rId8"/>
    <p:sldId id="267" r:id="rId9"/>
    <p:sldId id="262" r:id="rId1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888" y="-1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00620B-0F37-C042-92BA-BF00DC797F50}" type="datetimeFigureOut">
              <a:rPr lang="fr-FR" smtClean="0"/>
              <a:t>09/09/2015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376B1E-3E7E-7C4B-A7B9-F6CECEEF4D8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00266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Question à poser : Is this a </a:t>
            </a:r>
            <a:r>
              <a:rPr lang="fr-FR" dirty="0" err="1" smtClean="0"/>
              <a:t>dwarf</a:t>
            </a:r>
            <a:r>
              <a:rPr lang="fr-FR" dirty="0" smtClean="0"/>
              <a:t>?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376B1E-3E7E-7C4B-A7B9-F6CECEEF4D82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75957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Question </a:t>
            </a:r>
            <a:r>
              <a:rPr lang="fr-FR" smtClean="0"/>
              <a:t>à poser: </a:t>
            </a:r>
            <a:r>
              <a:rPr lang="fr-FR" dirty="0" smtClean="0"/>
              <a:t>Is this </a:t>
            </a:r>
            <a:r>
              <a:rPr lang="fr-FR" dirty="0" err="1" smtClean="0"/>
              <a:t>Hob</a:t>
            </a:r>
            <a:r>
              <a:rPr lang="fr-FR" dirty="0" smtClean="0"/>
              <a:t>, or Bob, or </a:t>
            </a:r>
            <a:r>
              <a:rPr lang="fr-FR" dirty="0" err="1" smtClean="0"/>
              <a:t>Nob</a:t>
            </a:r>
            <a:r>
              <a:rPr lang="fr-FR" dirty="0" smtClean="0"/>
              <a:t>? Perhaps? Let’s look in the book.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376B1E-3E7E-7C4B-A7B9-F6CECEEF4D82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23893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77FE0FE-535A-4E9F-BECB-198F76E9A964}" type="datetimeFigureOut">
              <a:rPr lang="fr-FR" smtClean="0"/>
              <a:t>09/09/2015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E54A095-5DEC-41F6-ACB7-2A8D482AC1EE}" type="slidenum">
              <a:rPr lang="fr-FR" smtClean="0"/>
              <a:t>‹#›</a:t>
            </a:fld>
            <a:endParaRPr lang="fr-FR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FE0FE-535A-4E9F-BECB-198F76E9A964}" type="datetimeFigureOut">
              <a:rPr lang="fr-FR" smtClean="0"/>
              <a:t>09/09/2015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4A095-5DEC-41F6-ACB7-2A8D482AC1EE}" type="slidenum">
              <a:rPr lang="fr-FR" smtClean="0"/>
              <a:t>‹#›</a:t>
            </a:fld>
            <a:endParaRPr lang="fr-FR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FE0FE-535A-4E9F-BECB-198F76E9A964}" type="datetimeFigureOut">
              <a:rPr lang="fr-FR" smtClean="0"/>
              <a:t>09/09/2015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4A095-5DEC-41F6-ACB7-2A8D482AC1EE}" type="slidenum">
              <a:rPr lang="fr-FR" smtClean="0"/>
              <a:t>‹#›</a:t>
            </a:fld>
            <a:endParaRPr lang="fr-FR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FE0FE-535A-4E9F-BECB-198F76E9A964}" type="datetimeFigureOut">
              <a:rPr lang="fr-FR" smtClean="0"/>
              <a:t>09/09/2015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4A095-5DEC-41F6-ACB7-2A8D482AC1EE}" type="slidenum">
              <a:rPr lang="fr-FR" smtClean="0"/>
              <a:t>‹#›</a:t>
            </a:fld>
            <a:endParaRPr lang="fr-FR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FE0FE-535A-4E9F-BECB-198F76E9A964}" type="datetimeFigureOut">
              <a:rPr lang="fr-FR" smtClean="0"/>
              <a:t>09/09/2015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4A095-5DEC-41F6-ACB7-2A8D482AC1EE}" type="slidenum">
              <a:rPr lang="fr-FR" smtClean="0"/>
              <a:t>‹#›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FE0FE-535A-4E9F-BECB-198F76E9A964}" type="datetimeFigureOut">
              <a:rPr lang="fr-FR" smtClean="0"/>
              <a:t>09/09/2015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4A095-5DEC-41F6-ACB7-2A8D482AC1EE}" type="slidenum">
              <a:rPr lang="fr-FR" smtClean="0"/>
              <a:t>‹#›</a:t>
            </a:fld>
            <a:endParaRPr lang="fr-FR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FE0FE-535A-4E9F-BECB-198F76E9A964}" type="datetimeFigureOut">
              <a:rPr lang="fr-FR" smtClean="0"/>
              <a:t>09/09/2015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4A095-5DEC-41F6-ACB7-2A8D482AC1EE}" type="slidenum">
              <a:rPr lang="fr-FR" smtClean="0"/>
              <a:t>‹#›</a:t>
            </a:fld>
            <a:endParaRPr lang="fr-FR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FE0FE-535A-4E9F-BECB-198F76E9A964}" type="datetimeFigureOut">
              <a:rPr lang="fr-FR" smtClean="0"/>
              <a:t>09/09/2015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4A095-5DEC-41F6-ACB7-2A8D482AC1EE}" type="slidenum">
              <a:rPr lang="fr-FR" smtClean="0"/>
              <a:t>‹#›</a:t>
            </a:fld>
            <a:endParaRPr lang="fr-FR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FE0FE-535A-4E9F-BECB-198F76E9A964}" type="datetimeFigureOut">
              <a:rPr lang="fr-FR" smtClean="0"/>
              <a:t>09/09/2015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4A095-5DEC-41F6-ACB7-2A8D482AC1EE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FE0FE-535A-4E9F-BECB-198F76E9A964}" type="datetimeFigureOut">
              <a:rPr lang="fr-FR" smtClean="0"/>
              <a:t>09/09/2015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4A095-5DEC-41F6-ACB7-2A8D482AC1EE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FE0FE-535A-4E9F-BECB-198F76E9A964}" type="datetimeFigureOut">
              <a:rPr lang="fr-FR" smtClean="0"/>
              <a:t>09/09/2015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4A095-5DEC-41F6-ACB7-2A8D482AC1EE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677FE0FE-535A-4E9F-BECB-198F76E9A964}" type="datetimeFigureOut">
              <a:rPr lang="fr-FR" smtClean="0"/>
              <a:t>09/09/2015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7E54A095-5DEC-41F6-ACB7-2A8D482AC1EE}" type="slidenum">
              <a:rPr lang="fr-FR" smtClean="0"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4" Type="http://schemas.openxmlformats.org/officeDocument/2006/relationships/slide" Target="slide6.xml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JPG"/><Relationship Id="rId5" Type="http://schemas.openxmlformats.org/officeDocument/2006/relationships/image" Target="../media/image10.JPG"/><Relationship Id="rId6" Type="http://schemas.openxmlformats.org/officeDocument/2006/relationships/image" Target="../media/image11.jp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041466" y="985285"/>
            <a:ext cx="7061067" cy="2808312"/>
          </a:xfrm>
        </p:spPr>
        <p:txBody>
          <a:bodyPr/>
          <a:lstStyle/>
          <a:p>
            <a:r>
              <a:rPr lang="fr-FR" sz="6000" dirty="0" smtClean="0">
                <a:ln w="0"/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  <a:reflection blurRad="6350" stA="53000" endA="300" endPos="35500" dir="5400000" sy="-90000" algn="bl" rotWithShape="0"/>
                </a:effectLst>
              </a:rPr>
              <a:t>Snow White and the </a:t>
            </a:r>
            <a:r>
              <a:rPr lang="fr-FR" sz="6000" dirty="0" err="1">
                <a:ln w="0"/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  <a:reflection blurRad="6350" stA="53000" endA="300" endPos="35500" dir="5400000" sy="-90000" algn="bl" rotWithShape="0"/>
                </a:effectLst>
              </a:rPr>
              <a:t>S</a:t>
            </a:r>
            <a:r>
              <a:rPr lang="fr-FR" sz="6000" dirty="0" err="1" smtClean="0">
                <a:ln w="0"/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  <a:reflection blurRad="6350" stA="53000" endA="300" endPos="35500" dir="5400000" sy="-90000" algn="bl" rotWithShape="0"/>
                </a:effectLst>
              </a:rPr>
              <a:t>even</a:t>
            </a:r>
            <a:r>
              <a:rPr lang="fr-FR" sz="6000" dirty="0" smtClean="0">
                <a:ln w="0"/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fr-FR" sz="6000" dirty="0" err="1" smtClean="0">
                <a:ln w="0"/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  <a:reflection blurRad="6350" stA="53000" endA="300" endPos="35500" dir="5400000" sy="-90000" algn="bl" rotWithShape="0"/>
                </a:effectLst>
              </a:rPr>
              <a:t>Dwarfs</a:t>
            </a:r>
            <a:r>
              <a:rPr lang="fr-FR" sz="6000" dirty="0" smtClean="0">
                <a:ln w="0"/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  <a:reflection blurRad="6350" stA="53000" endA="300" endPos="35500" dir="5400000" sy="-90000" algn="bl" rotWithShape="0"/>
                </a:effectLst>
              </a:rPr>
              <a:t/>
            </a:r>
            <a:br>
              <a:rPr lang="fr-FR" sz="6000" dirty="0" smtClean="0">
                <a:ln w="0"/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  <a:reflection blurRad="6350" stA="53000" endA="300" endPos="35500" dir="5400000" sy="-90000" algn="bl" rotWithShape="0"/>
                </a:effectLst>
              </a:rPr>
            </a:br>
            <a:endParaRPr lang="fr-FR" sz="6000" dirty="0">
              <a:ln w="0"/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69850" h="69850" prst="divot"/>
            </a:sp3d>
          </a:bodyPr>
          <a:lstStyle/>
          <a:p>
            <a:r>
              <a:rPr lang="fr-FR" sz="11500" b="1" i="1" dirty="0" smtClean="0">
                <a:effectLst>
                  <a:glow rad="63500">
                    <a:schemeClr val="tx1">
                      <a:alpha val="40000"/>
                    </a:schemeClr>
                  </a:glow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Edwardian Script ITC" panose="030303020407070D0804" pitchFamily="66" charset="0"/>
              </a:rPr>
              <a:t>Walt  Disney</a:t>
            </a:r>
            <a:endParaRPr lang="fr-FR" sz="11500" b="1" i="1" dirty="0">
              <a:effectLst>
                <a:glow rad="63500">
                  <a:schemeClr val="tx1">
                    <a:alpha val="40000"/>
                  </a:schemeClr>
                </a:glow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Edwardian Script ITC" panose="030303020407070D08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7119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32656"/>
            <a:ext cx="8424936" cy="61926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0335477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6000">
        <p15:prstTrans prst="curtains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" y="188640"/>
            <a:ext cx="9143999" cy="3075095"/>
          </a:xfrm>
        </p:spPr>
        <p:txBody>
          <a:bodyPr/>
          <a:lstStyle/>
          <a:p>
            <a:r>
              <a:rPr lang="fr-FR" sz="4800" dirty="0" err="1" smtClean="0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Which</a:t>
            </a:r>
            <a:r>
              <a:rPr lang="fr-FR" sz="4800" dirty="0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 </a:t>
            </a:r>
            <a:r>
              <a:rPr lang="fr-FR" sz="4800" dirty="0" err="1" smtClean="0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words</a:t>
            </a:r>
            <a:r>
              <a:rPr lang="fr-FR" sz="4800" dirty="0" smtClean="0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 do </a:t>
            </a:r>
            <a:r>
              <a:rPr lang="fr-FR" sz="4800" dirty="0" err="1" smtClean="0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you</a:t>
            </a:r>
            <a:r>
              <a:rPr lang="fr-FR" sz="4800" dirty="0" smtClean="0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 know in the </a:t>
            </a:r>
            <a:r>
              <a:rPr lang="fr-FR" sz="4800" dirty="0" err="1" smtClean="0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title</a:t>
            </a:r>
            <a:r>
              <a:rPr lang="fr-FR" sz="4800" dirty="0" smtClean="0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:</a:t>
            </a:r>
            <a:br>
              <a:rPr lang="fr-FR" sz="4800" dirty="0" smtClean="0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</a:br>
            <a:r>
              <a:rPr lang="fr-FR" sz="4800" dirty="0" smtClean="0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Snow White and the </a:t>
            </a:r>
            <a:r>
              <a:rPr lang="fr-FR" sz="4800" dirty="0" err="1" smtClean="0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Seven</a:t>
            </a:r>
            <a:r>
              <a:rPr lang="fr-FR" sz="4800" dirty="0" smtClean="0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 </a:t>
            </a:r>
            <a:r>
              <a:rPr lang="fr-FR" sz="4800" dirty="0" err="1" smtClean="0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Dwarfs</a:t>
            </a:r>
            <a:r>
              <a:rPr lang="fr-FR" sz="4800" dirty="0" smtClean="0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.</a:t>
            </a:r>
            <a:endParaRPr lang="fr-FR" sz="4800" dirty="0"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2325434"/>
          </a:xfrm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fr-FR" sz="28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Snow White = Blanche Neige.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fr-FR" sz="2800" dirty="0" err="1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Seven</a:t>
            </a:r>
            <a:r>
              <a:rPr lang="fr-FR" sz="28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fr-FR" sz="2800" dirty="0" err="1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Dwarfs</a:t>
            </a:r>
            <a:r>
              <a:rPr lang="fr-FR" sz="28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?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fr-FR" sz="2800" dirty="0" err="1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Seven</a:t>
            </a:r>
            <a:r>
              <a:rPr lang="fr-FR" sz="28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= Sept.</a:t>
            </a:r>
          </a:p>
          <a:p>
            <a:r>
              <a:rPr lang="fr-FR" sz="28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But </a:t>
            </a:r>
            <a:r>
              <a:rPr lang="fr-FR" sz="2800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w</a:t>
            </a:r>
            <a:r>
              <a:rPr lang="fr-FR" sz="2800" dirty="0" err="1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hat</a:t>
            </a:r>
            <a:r>
              <a:rPr lang="fr-FR" sz="28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about « </a:t>
            </a:r>
            <a:r>
              <a:rPr lang="fr-FR" sz="2800" dirty="0" err="1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Dwarfs</a:t>
            </a:r>
            <a:r>
              <a:rPr lang="fr-FR" sz="28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 » ?</a:t>
            </a:r>
            <a:endParaRPr lang="fr-FR" sz="28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24091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spd="slow">
        <p:zoom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83341" y="260648"/>
            <a:ext cx="6777318" cy="914855"/>
          </a:xfrm>
        </p:spPr>
        <p:txBody>
          <a:bodyPr/>
          <a:lstStyle/>
          <a:p>
            <a:r>
              <a:rPr lang="fr-FR" dirty="0" err="1" smtClean="0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What</a:t>
            </a:r>
            <a:r>
              <a:rPr lang="fr-FR" dirty="0" smtClean="0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 </a:t>
            </a:r>
            <a:r>
              <a:rPr lang="fr-FR" dirty="0" err="1" smtClean="0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is</a:t>
            </a:r>
            <a:r>
              <a:rPr lang="fr-FR" dirty="0" smtClean="0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 a </a:t>
            </a:r>
            <a:r>
              <a:rPr lang="fr-FR" dirty="0" err="1" smtClean="0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dwarf</a:t>
            </a:r>
            <a:r>
              <a:rPr lang="fr-FR" dirty="0" smtClean="0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 ?</a:t>
            </a:r>
            <a:endParaRPr lang="fr-FR" dirty="0"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1970" y="1628800"/>
            <a:ext cx="1728192" cy="31607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ZoneTexte 5"/>
          <p:cNvSpPr txBox="1"/>
          <p:nvPr/>
        </p:nvSpPr>
        <p:spPr>
          <a:xfrm>
            <a:off x="635644" y="1628800"/>
            <a:ext cx="5181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hlinkClick r:id="" action="ppaction://hlinkshowjump?jump=nextslide"/>
              </a:rPr>
              <a:t>A</a:t>
            </a:r>
            <a:r>
              <a:rPr lang="fr-FR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)</a:t>
            </a:r>
            <a:endParaRPr lang="fr-FR" dirty="0"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7" name="ZoneTexte 6">
            <a:hlinkClick r:id="rId3" action="ppaction://hlinksldjump"/>
          </p:cNvPr>
          <p:cNvSpPr txBox="1"/>
          <p:nvPr/>
        </p:nvSpPr>
        <p:spPr>
          <a:xfrm>
            <a:off x="5868144" y="1628800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B)</a:t>
            </a:r>
            <a:endParaRPr lang="fr-FR" dirty="0"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3395909" y="4139785"/>
            <a:ext cx="9832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hlinkClick r:id="rId4" action="ppaction://hlinksldjump"/>
              </a:rPr>
              <a:t>C</a:t>
            </a:r>
            <a:r>
              <a:rPr lang="fr-FR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)</a:t>
            </a:r>
            <a:endParaRPr lang="fr-FR" dirty="0"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51168" y="3861048"/>
            <a:ext cx="2255317" cy="25647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00192" y="1381356"/>
            <a:ext cx="1922514" cy="29430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07647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724111" y="2492896"/>
            <a:ext cx="6400800" cy="1872208"/>
          </a:xfrm>
        </p:spPr>
        <p:txBody>
          <a:bodyPr>
            <a:normAutofit/>
          </a:bodyPr>
          <a:lstStyle/>
          <a:p>
            <a:r>
              <a:rPr lang="fr-FR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Is this a </a:t>
            </a:r>
            <a:r>
              <a:rPr lang="fr-FR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dwarf</a:t>
            </a:r>
            <a:r>
              <a:rPr lang="fr-FR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?</a:t>
            </a:r>
          </a:p>
          <a:p>
            <a:endParaRPr lang="fr-FR" dirty="0"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  <a:p>
            <a:endParaRPr lang="fr-FR" dirty="0" smtClean="0"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  <a:p>
            <a:r>
              <a:rPr lang="fr-FR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This </a:t>
            </a:r>
            <a:r>
              <a:rPr lang="fr-FR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is not a </a:t>
            </a:r>
            <a:r>
              <a:rPr lang="fr-FR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dwarf</a:t>
            </a:r>
            <a:r>
              <a:rPr lang="fr-FR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, </a:t>
            </a:r>
            <a:r>
              <a:rPr lang="fr-FR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this a </a:t>
            </a:r>
            <a:r>
              <a:rPr lang="fr-FR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bear</a:t>
            </a:r>
            <a:r>
              <a:rPr lang="fr-FR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.</a:t>
            </a:r>
            <a:endParaRPr lang="fr-FR" dirty="0" smtClean="0"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1068036"/>
            <a:ext cx="2952328" cy="53996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Émoticône 6"/>
          <p:cNvSpPr/>
          <p:nvPr/>
        </p:nvSpPr>
        <p:spPr>
          <a:xfrm>
            <a:off x="5652120" y="4797152"/>
            <a:ext cx="540060" cy="504056"/>
          </a:xfrm>
          <a:prstGeom prst="smileyFac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85548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4572000" y="2852936"/>
            <a:ext cx="4064496" cy="2232248"/>
          </a:xfrm>
        </p:spPr>
        <p:txBody>
          <a:bodyPr/>
          <a:lstStyle/>
          <a:p>
            <a:r>
              <a:rPr lang="fr-FR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Is this a </a:t>
            </a:r>
            <a:r>
              <a:rPr lang="fr-FR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dwarf</a:t>
            </a:r>
            <a:r>
              <a:rPr lang="fr-FR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?</a:t>
            </a:r>
          </a:p>
          <a:p>
            <a:endParaRPr lang="fr-FR" dirty="0" smtClean="0"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  <a:p>
            <a:r>
              <a:rPr lang="fr-FR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This </a:t>
            </a:r>
            <a:r>
              <a:rPr lang="fr-FR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is not a </a:t>
            </a:r>
            <a:r>
              <a:rPr lang="fr-FR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dwarf</a:t>
            </a:r>
            <a:r>
              <a:rPr lang="fr-FR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. </a:t>
            </a:r>
            <a:r>
              <a:rPr lang="fr-FR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These</a:t>
            </a:r>
            <a:r>
              <a:rPr lang="fr-FR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are </a:t>
            </a:r>
            <a:r>
              <a:rPr lang="fr-FR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apples</a:t>
            </a:r>
            <a:r>
              <a:rPr lang="fr-FR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.</a:t>
            </a:r>
          </a:p>
          <a:p>
            <a:endParaRPr lang="fr-FR" dirty="0"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1195778"/>
            <a:ext cx="3528392" cy="40124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Émoticône 7"/>
          <p:cNvSpPr/>
          <p:nvPr/>
        </p:nvSpPr>
        <p:spPr>
          <a:xfrm>
            <a:off x="6300192" y="5013176"/>
            <a:ext cx="428300" cy="432048"/>
          </a:xfrm>
          <a:prstGeom prst="smileyFac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10245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922793" y="1196752"/>
            <a:ext cx="4670594" cy="2750123"/>
          </a:xfrm>
        </p:spPr>
        <p:txBody>
          <a:bodyPr>
            <a:noAutofit/>
          </a:bodyPr>
          <a:lstStyle/>
          <a:p>
            <a:r>
              <a:rPr lang="fr-FR" sz="4000" dirty="0" smtClean="0"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Is this a </a:t>
            </a:r>
            <a:r>
              <a:rPr lang="fr-FR" sz="4000" dirty="0" err="1" smtClean="0"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dwarf</a:t>
            </a:r>
            <a:r>
              <a:rPr lang="fr-FR" sz="4000" dirty="0" smtClean="0"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?</a:t>
            </a:r>
          </a:p>
          <a:p>
            <a:r>
              <a:rPr lang="fr-FR" sz="4000" dirty="0" smtClean="0"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Yes!</a:t>
            </a:r>
            <a:endParaRPr lang="fr-FR" sz="4000" dirty="0" smtClean="0"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  <a:p>
            <a:r>
              <a:rPr lang="fr-FR" sz="4000" dirty="0" smtClean="0"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You’re right! </a:t>
            </a:r>
            <a:endParaRPr lang="fr-FR" sz="4000" dirty="0" smtClean="0"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  <a:p>
            <a:endParaRPr lang="fr-FR" sz="4000" dirty="0"/>
          </a:p>
          <a:p>
            <a:endParaRPr lang="fr-FR" sz="4000" dirty="0" smtClean="0"/>
          </a:p>
          <a:p>
            <a:r>
              <a:rPr lang="fr-FR" sz="4000" dirty="0" smtClean="0"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</a:rPr>
              <a:t>This </a:t>
            </a:r>
            <a:r>
              <a:rPr lang="fr-FR" sz="4000" dirty="0" err="1" smtClean="0"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</a:rPr>
              <a:t>is</a:t>
            </a:r>
            <a:r>
              <a:rPr lang="fr-FR" sz="4000" dirty="0" smtClean="0"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</a:rPr>
              <a:t> a </a:t>
            </a:r>
            <a:r>
              <a:rPr lang="fr-FR" sz="4000" dirty="0" err="1" smtClean="0"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</a:rPr>
              <a:t>dwarf</a:t>
            </a:r>
            <a:r>
              <a:rPr lang="fr-FR" sz="4000" dirty="0" smtClean="0"/>
              <a:t>.</a:t>
            </a:r>
            <a:endParaRPr lang="fr-FR" sz="4000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714417"/>
            <a:ext cx="2952328" cy="50096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535441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7571" y="3356992"/>
            <a:ext cx="9036496" cy="1778951"/>
          </a:xfrm>
        </p:spPr>
        <p:txBody>
          <a:bodyPr/>
          <a:lstStyle/>
          <a:p>
            <a:r>
              <a:rPr lang="fr-FR" sz="4800" dirty="0" err="1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</a:rPr>
              <a:t>What</a:t>
            </a:r>
            <a:r>
              <a:rPr lang="fr-FR" sz="4800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</a:rPr>
              <a:t> do</a:t>
            </a:r>
            <a:br>
              <a:rPr lang="fr-FR" sz="4800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</a:rPr>
            </a:br>
            <a:r>
              <a:rPr lang="fr-FR" sz="4800" dirty="0" err="1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</a:rPr>
              <a:t>Hob</a:t>
            </a:r>
            <a:r>
              <a:rPr lang="fr-FR" sz="4800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</a:rPr>
              <a:t>, </a:t>
            </a:r>
            <a:r>
              <a:rPr lang="fr-FR" sz="4800" dirty="0" err="1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</a:rPr>
              <a:t>Nob</a:t>
            </a:r>
            <a:r>
              <a:rPr lang="fr-FR" sz="4800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</a:rPr>
              <a:t> and Bob look </a:t>
            </a:r>
            <a:r>
              <a:rPr lang="fr-FR" sz="4800" dirty="0" err="1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</a:rPr>
              <a:t>like</a:t>
            </a:r>
            <a:r>
              <a:rPr lang="fr-FR" sz="4800" dirty="0" smtClean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</a:rPr>
              <a:t> ?</a:t>
            </a:r>
            <a:endParaRPr lang="fr-FR" sz="4800" dirty="0"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8333" y="5733256"/>
            <a:ext cx="9073008" cy="648072"/>
          </a:xfrm>
        </p:spPr>
        <p:txBody>
          <a:bodyPr>
            <a:normAutofit fontScale="92500"/>
          </a:bodyPr>
          <a:lstStyle/>
          <a:p>
            <a:r>
              <a:rPr lang="fr-FR" sz="3200" dirty="0" smtClean="0"/>
              <a:t>Selon vous à quoi </a:t>
            </a:r>
            <a:r>
              <a:rPr lang="fr-FR" sz="3200" dirty="0" err="1" smtClean="0"/>
              <a:t>Hob</a:t>
            </a:r>
            <a:r>
              <a:rPr lang="fr-FR" sz="3200" dirty="0" smtClean="0"/>
              <a:t>, </a:t>
            </a:r>
            <a:r>
              <a:rPr lang="fr-FR" sz="3200" dirty="0" err="1" smtClean="0"/>
              <a:t>Nob</a:t>
            </a:r>
            <a:r>
              <a:rPr lang="fr-FR" sz="3200" dirty="0" smtClean="0"/>
              <a:t> et Bob </a:t>
            </a:r>
            <a:r>
              <a:rPr lang="fr-FR" sz="3200" dirty="0" smtClean="0"/>
              <a:t>ressemblent-ils ?</a:t>
            </a:r>
            <a:endParaRPr lang="fr-FR" sz="3200" dirty="0"/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1176178" y="559304"/>
            <a:ext cx="6777318" cy="24990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dirty="0" smtClean="0"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In conclusion a </a:t>
            </a:r>
            <a:r>
              <a:rPr lang="fr-FR" dirty="0" err="1" smtClean="0"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Dwarf</a:t>
            </a:r>
            <a:r>
              <a:rPr lang="fr-FR" dirty="0" smtClean="0"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 </a:t>
            </a:r>
            <a:r>
              <a:rPr lang="fr-FR" dirty="0" smtClean="0"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in </a:t>
            </a:r>
            <a:r>
              <a:rPr lang="fr-FR" dirty="0" smtClean="0"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French is</a:t>
            </a:r>
            <a:r>
              <a:rPr lang="fr-FR" dirty="0"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:</a:t>
            </a:r>
            <a:r>
              <a:rPr lang="fr-FR" dirty="0" smtClean="0"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/>
            </a:r>
            <a:br>
              <a:rPr lang="fr-FR" dirty="0" smtClean="0"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</a:br>
            <a:r>
              <a:rPr lang="fr-FR" dirty="0" smtClean="0"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Un </a:t>
            </a:r>
            <a:r>
              <a:rPr lang="fr-FR" dirty="0" smtClean="0"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nain</a:t>
            </a:r>
            <a:r>
              <a:rPr lang="fr-FR" dirty="0" smtClean="0"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.</a:t>
            </a:r>
            <a:endParaRPr lang="fr-FR" dirty="0"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3981855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698" y="476672"/>
            <a:ext cx="2598260" cy="28643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476672"/>
            <a:ext cx="2541190" cy="28670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698" y="3514545"/>
            <a:ext cx="2629934" cy="30427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7544" y="3604384"/>
            <a:ext cx="2762229" cy="28631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6735332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racture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Livre relié">
  <a:themeElements>
    <a:clrScheme name="Civil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Livre relié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Livre relié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</TotalTime>
  <Words>146</Words>
  <Application>Microsoft Macintosh PowerPoint</Application>
  <PresentationFormat>Présentation à l'écran (4:3)</PresentationFormat>
  <Paragraphs>31</Paragraphs>
  <Slides>9</Slides>
  <Notes>2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0" baseType="lpstr">
      <vt:lpstr>Livre relié</vt:lpstr>
      <vt:lpstr>Snow White and the Seven Dwarfs </vt:lpstr>
      <vt:lpstr>Présentation PowerPoint</vt:lpstr>
      <vt:lpstr>Which words do you know in the title: Snow White and the Seven Dwarfs.</vt:lpstr>
      <vt:lpstr>What is a dwarf ?</vt:lpstr>
      <vt:lpstr>Présentation PowerPoint</vt:lpstr>
      <vt:lpstr>Présentation PowerPoint</vt:lpstr>
      <vt:lpstr>Présentation PowerPoint</vt:lpstr>
      <vt:lpstr>What do Hob, Nob and Bob look like ?</vt:lpstr>
      <vt:lpstr>Présentation PowerPoint</vt:lpstr>
    </vt:vector>
  </TitlesOfParts>
  <Company>UBXIII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sbeauchet001</dc:creator>
  <cp:lastModifiedBy>anon</cp:lastModifiedBy>
  <cp:revision>35</cp:revision>
  <dcterms:created xsi:type="dcterms:W3CDTF">2015-03-18T07:37:31Z</dcterms:created>
  <dcterms:modified xsi:type="dcterms:W3CDTF">2015-09-09T17:21:50Z</dcterms:modified>
</cp:coreProperties>
</file>