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88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0C18-CB21-48A5-A329-D6FA63E44168}" type="datetimeFigureOut">
              <a:rPr lang="fr-FR" smtClean="0"/>
              <a:t>10/09/2015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5E336-6B5B-4AE4-8521-7F0E6A1A79F8}" type="slidenum">
              <a:rPr lang="fr-FR" smtClean="0"/>
              <a:t>‹#›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0C18-CB21-48A5-A329-D6FA63E44168}" type="datetimeFigureOut">
              <a:rPr lang="fr-FR" smtClean="0"/>
              <a:t>10/09/2015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5E336-6B5B-4AE4-8521-7F0E6A1A79F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0C18-CB21-48A5-A329-D6FA63E44168}" type="datetimeFigureOut">
              <a:rPr lang="fr-FR" smtClean="0"/>
              <a:t>10/09/2015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5E336-6B5B-4AE4-8521-7F0E6A1A79F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0C18-CB21-48A5-A329-D6FA63E44168}" type="datetimeFigureOut">
              <a:rPr lang="fr-FR" smtClean="0"/>
              <a:t>10/09/2015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5E336-6B5B-4AE4-8521-7F0E6A1A79F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0C18-CB21-48A5-A329-D6FA63E44168}" type="datetimeFigureOut">
              <a:rPr lang="fr-FR" smtClean="0"/>
              <a:t>10/09/2015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E15E336-6B5B-4AE4-8521-7F0E6A1A79F8}" type="slidenum">
              <a:rPr lang="fr-FR" smtClean="0"/>
              <a:t>‹#›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0C18-CB21-48A5-A329-D6FA63E44168}" type="datetimeFigureOut">
              <a:rPr lang="fr-FR" smtClean="0"/>
              <a:t>10/09/2015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5E336-6B5B-4AE4-8521-7F0E6A1A79F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0C18-CB21-48A5-A329-D6FA63E44168}" type="datetimeFigureOut">
              <a:rPr lang="fr-FR" smtClean="0"/>
              <a:t>10/09/2015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5E336-6B5B-4AE4-8521-7F0E6A1A79F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0C18-CB21-48A5-A329-D6FA63E44168}" type="datetimeFigureOut">
              <a:rPr lang="fr-FR" smtClean="0"/>
              <a:t>10/09/2015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5E336-6B5B-4AE4-8521-7F0E6A1A79F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0C18-CB21-48A5-A329-D6FA63E44168}" type="datetimeFigureOut">
              <a:rPr lang="fr-FR" smtClean="0"/>
              <a:t>10/09/2015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5E336-6B5B-4AE4-8521-7F0E6A1A79F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0C18-CB21-48A5-A329-D6FA63E44168}" type="datetimeFigureOut">
              <a:rPr lang="fr-FR" smtClean="0"/>
              <a:t>10/09/2015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5E336-6B5B-4AE4-8521-7F0E6A1A79F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0C18-CB21-48A5-A329-D6FA63E44168}" type="datetimeFigureOut">
              <a:rPr lang="fr-FR" smtClean="0"/>
              <a:t>10/09/2015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5E336-6B5B-4AE4-8521-7F0E6A1A79F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7B10C18-CB21-48A5-A329-D6FA63E44168}" type="datetimeFigureOut">
              <a:rPr lang="fr-FR" smtClean="0"/>
              <a:t>10/09/2015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E15E336-6B5B-4AE4-8521-7F0E6A1A79F8}" type="slidenum">
              <a:rPr lang="fr-FR" smtClean="0"/>
              <a:t>‹#›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2.jpg"/><Relationship Id="rId5" Type="http://schemas.openxmlformats.org/officeDocument/2006/relationships/slide" Target="slide6.xml"/><Relationship Id="rId6" Type="http://schemas.openxmlformats.org/officeDocument/2006/relationships/slide" Target="slide5.xml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229600" cy="1828800"/>
          </a:xfrm>
        </p:spPr>
        <p:txBody>
          <a:bodyPr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extrusionH="57150" prstMaterial="softEdge">
              <a:bevelT w="38100" h="38100" prst="angle"/>
            </a:sp3d>
          </a:bodyPr>
          <a:lstStyle/>
          <a:p>
            <a:r>
              <a:rPr lang="fr-FR" sz="6000" i="1" cap="none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 Antiqua" panose="02040602050305030304" pitchFamily="18" charset="0"/>
              </a:rPr>
              <a:t>Blanche-Neige et la </a:t>
            </a:r>
            <a:r>
              <a:rPr lang="fr-FR" sz="6000" i="1" cap="none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 Antiqua" panose="02040602050305030304" pitchFamily="18" charset="0"/>
              </a:rPr>
              <a:t>Magic</a:t>
            </a:r>
            <a:r>
              <a:rPr lang="fr-FR" sz="6000" i="1" cap="none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fr-FR" sz="6000" i="1" cap="none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 Antiqua" panose="02040602050305030304" pitchFamily="18" charset="0"/>
              </a:rPr>
              <a:t>Frog</a:t>
            </a:r>
            <a:endParaRPr lang="fr-FR" sz="6000" i="1" cap="none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1520" y="2420888"/>
            <a:ext cx="3672408" cy="2448272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chemeClr val="tx1">
                    <a:lumMod val="50000"/>
                  </a:schemeClr>
                </a:solidFill>
              </a:rPr>
              <a:t>« La </a:t>
            </a:r>
            <a:r>
              <a:rPr lang="fr-FR" dirty="0">
                <a:solidFill>
                  <a:schemeClr val="tx1">
                    <a:lumMod val="50000"/>
                  </a:schemeClr>
                </a:solidFill>
              </a:rPr>
              <a:t>jeune fille tourna la tête et vit, sur le rebord du bassin, une toute petite grenouille verte et rouge</a:t>
            </a:r>
            <a:r>
              <a:rPr lang="fr-FR" dirty="0" smtClean="0">
                <a:solidFill>
                  <a:schemeClr val="tx1">
                    <a:lumMod val="50000"/>
                  </a:schemeClr>
                </a:solidFill>
              </a:rPr>
              <a:t>. »</a:t>
            </a:r>
            <a:endParaRPr lang="fr-FR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564904"/>
            <a:ext cx="3635156" cy="30190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182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extrusionH="57150" prstMaterial="softEdge">
              <a:bevelT w="38100" h="38100" prst="angle"/>
            </a:sp3d>
          </a:bodyPr>
          <a:lstStyle/>
          <a:p>
            <a:r>
              <a:rPr lang="fr-FR" sz="3600" b="0" i="1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—	</a:t>
            </a:r>
            <a:r>
              <a:rPr lang="fr-FR" sz="3600" b="0" i="1" dirty="0" err="1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Frogs</a:t>
            </a:r>
            <a:r>
              <a:rPr lang="fr-FR" sz="3600" b="0" i="1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are not princes, disait l’un des frères. </a:t>
            </a:r>
            <a:r>
              <a:rPr lang="fr-FR" sz="3600" b="0" i="1" dirty="0" err="1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Frogs</a:t>
            </a:r>
            <a:r>
              <a:rPr lang="fr-FR" sz="3600" b="0" i="1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are </a:t>
            </a:r>
            <a:r>
              <a:rPr lang="fr-FR" sz="3600" b="0" i="1" dirty="0" err="1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frogs</a:t>
            </a:r>
            <a:r>
              <a:rPr lang="fr-FR" sz="3600" b="0" i="1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br>
              <a:rPr lang="fr-FR" sz="3600" b="0" i="1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fr-FR" sz="3600" b="0" i="1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—	</a:t>
            </a:r>
            <a:r>
              <a:rPr lang="fr-FR" sz="3600" b="0" i="1" dirty="0" err="1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Some</a:t>
            </a:r>
            <a:r>
              <a:rPr lang="fr-FR" sz="3600" b="0" i="1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fr-FR" sz="3600" b="0" i="1" dirty="0" err="1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frogs</a:t>
            </a:r>
            <a:r>
              <a:rPr lang="fr-FR" sz="3600" b="0" i="1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are not </a:t>
            </a:r>
            <a:r>
              <a:rPr lang="fr-FR" sz="3600" b="0" i="1" dirty="0" err="1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just</a:t>
            </a:r>
            <a:r>
              <a:rPr lang="fr-FR" sz="3600" b="0" i="1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fr-FR" sz="3600" b="0" i="1" dirty="0" err="1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frogs</a:t>
            </a:r>
            <a:r>
              <a:rPr lang="fr-FR" sz="3600" b="0" i="1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, dit un autre. </a:t>
            </a:r>
            <a:r>
              <a:rPr lang="fr-FR" sz="3600" b="0" i="1" dirty="0" err="1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Some</a:t>
            </a:r>
            <a:r>
              <a:rPr lang="fr-FR" sz="3600" b="0" i="1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fr-FR" sz="3600" b="0" i="1" dirty="0" err="1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frogs</a:t>
            </a:r>
            <a:r>
              <a:rPr lang="fr-FR" sz="3600" b="0" i="1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are princes.</a:t>
            </a:r>
            <a:br>
              <a:rPr lang="fr-FR" sz="3600" b="0" i="1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fr-FR" sz="3600" b="0" i="1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—	</a:t>
            </a:r>
            <a:r>
              <a:rPr lang="fr-FR" sz="3600" b="0" i="1" dirty="0" err="1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Some</a:t>
            </a:r>
            <a:r>
              <a:rPr lang="fr-FR" sz="3600" b="0" i="1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fr-FR" sz="3600" b="0" i="1" dirty="0" err="1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frogs</a:t>
            </a:r>
            <a:r>
              <a:rPr lang="fr-FR" sz="3600" b="0" i="1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are </a:t>
            </a:r>
            <a:r>
              <a:rPr lang="fr-FR" sz="3600" b="0" i="1" dirty="0" err="1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magic</a:t>
            </a:r>
            <a:r>
              <a:rPr lang="fr-FR" sz="3600" b="0" i="1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fr-FR" sz="3600" b="0" i="1" dirty="0" err="1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frogs</a:t>
            </a:r>
            <a:r>
              <a:rPr lang="fr-FR" sz="3600" b="0" i="1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, dit le troisième</a:t>
            </a:r>
            <a:r>
              <a:rPr lang="fr-FR" sz="3600" b="0" i="1" dirty="0" smtClean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fr-FR" dirty="0">
              <a:solidFill>
                <a:schemeClr val="tx1">
                  <a:lumMod val="40000"/>
                  <a:lumOff val="6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897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u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71192" y="260648"/>
            <a:ext cx="7272808" cy="1143000"/>
          </a:xfrm>
        </p:spPr>
        <p:txBody>
          <a:bodyPr>
            <a:normAutofit/>
          </a:bodyPr>
          <a:lstStyle/>
          <a:p>
            <a:r>
              <a:rPr lang="fr-FR" sz="4400" b="0" i="1" dirty="0" err="1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Who</a:t>
            </a:r>
            <a:r>
              <a:rPr lang="fr-FR" sz="4400" b="0" i="1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 do </a:t>
            </a:r>
            <a:r>
              <a:rPr lang="fr-FR" sz="4400" b="0" i="1" dirty="0" err="1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you</a:t>
            </a:r>
            <a:r>
              <a:rPr lang="fr-FR" sz="4400" b="0" i="1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 </a:t>
            </a:r>
            <a:r>
              <a:rPr lang="fr-FR" sz="4400" b="0" i="1" dirty="0" err="1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think</a:t>
            </a:r>
            <a:r>
              <a:rPr lang="fr-FR" sz="4400" b="0" i="1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 </a:t>
            </a:r>
            <a:r>
              <a:rPr lang="fr-FR" sz="4400" b="0" i="1" dirty="0" err="1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is</a:t>
            </a:r>
            <a:r>
              <a:rPr lang="fr-FR" sz="4400" b="0" i="1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 right?</a:t>
            </a:r>
            <a:endParaRPr lang="fr-FR" sz="4400" b="0" i="1" dirty="0">
              <a:solidFill>
                <a:schemeClr val="tx1">
                  <a:lumMod val="60000"/>
                  <a:lumOff val="4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428" y="2601324"/>
            <a:ext cx="2736304" cy="26184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057" y="2601324"/>
            <a:ext cx="2955134" cy="26184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38" y="2789217"/>
            <a:ext cx="2700377" cy="22426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ZoneTexte 5"/>
          <p:cNvSpPr txBox="1"/>
          <p:nvPr/>
        </p:nvSpPr>
        <p:spPr>
          <a:xfrm>
            <a:off x="395536" y="1700808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FF0000"/>
                </a:solidFill>
                <a:hlinkClick r:id="" action="ppaction://hlinkshowjump?jump=nextslide"/>
              </a:rPr>
              <a:t>a</a:t>
            </a:r>
            <a:r>
              <a:rPr lang="fr-FR" sz="3600" b="1" dirty="0" smtClean="0">
                <a:solidFill>
                  <a:srgbClr val="FF0000"/>
                </a:solidFill>
                <a:hlinkClick r:id="" action="ppaction://hlinkshowjump?jump=nextslide"/>
              </a:rPr>
              <a:t>)</a:t>
            </a:r>
            <a:r>
              <a:rPr lang="fr-FR" sz="3600" b="1" dirty="0" smtClean="0">
                <a:solidFill>
                  <a:srgbClr val="FF0000"/>
                </a:solidFill>
              </a:rPr>
              <a:t> Just a </a:t>
            </a:r>
            <a:r>
              <a:rPr lang="fr-FR" sz="3600" b="1" dirty="0" err="1" smtClean="0">
                <a:solidFill>
                  <a:srgbClr val="FF0000"/>
                </a:solidFill>
              </a:rPr>
              <a:t>frog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131840" y="198884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hlinkClick r:id="rId5" action="ppaction://hlinksldjump"/>
              </a:rPr>
              <a:t>b</a:t>
            </a:r>
            <a:r>
              <a:rPr lang="fr-FR" sz="3600" b="1" dirty="0" smtClean="0">
                <a:hlinkClick r:id="rId5" action="ppaction://hlinksldjump"/>
              </a:rPr>
              <a:t>)</a:t>
            </a:r>
            <a:r>
              <a:rPr lang="fr-FR" sz="3600" b="1" dirty="0" smtClean="0"/>
              <a:t> A prince</a:t>
            </a:r>
            <a:endParaRPr lang="fr-FR" sz="36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6084168" y="1556792"/>
            <a:ext cx="288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hlinkClick r:id="rId6" action="ppaction://hlinksldjump"/>
              </a:rPr>
              <a:t>c</a:t>
            </a:r>
            <a:r>
              <a:rPr lang="fr-FR" sz="3600" b="1" dirty="0" smtClean="0">
                <a:hlinkClick r:id="rId6" action="ppaction://hlinksldjump"/>
              </a:rPr>
              <a:t>)</a:t>
            </a:r>
            <a:r>
              <a:rPr lang="fr-FR" sz="3600" b="1" dirty="0" smtClean="0"/>
              <a:t>A </a:t>
            </a:r>
            <a:r>
              <a:rPr lang="fr-FR" sz="3600" b="1" dirty="0" err="1" smtClean="0"/>
              <a:t>magic</a:t>
            </a:r>
            <a:r>
              <a:rPr lang="fr-FR" sz="3600" b="1" dirty="0" smtClean="0"/>
              <a:t> </a:t>
            </a:r>
            <a:r>
              <a:rPr lang="fr-FR" sz="3600" b="1" dirty="0" err="1" smtClean="0"/>
              <a:t>frog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77631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347864" y="548680"/>
            <a:ext cx="57961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i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true some </a:t>
            </a:r>
            <a:r>
              <a:rPr lang="fr-FR" sz="4400" i="1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frogs</a:t>
            </a:r>
            <a:r>
              <a:rPr lang="fr-FR" sz="4400" i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just </a:t>
            </a:r>
            <a:r>
              <a:rPr lang="fr-FR" sz="4400" i="1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frogs</a:t>
            </a:r>
            <a:r>
              <a:rPr lang="fr-FR" sz="4400" i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but in this story the </a:t>
            </a:r>
            <a:r>
              <a:rPr lang="fr-FR" sz="4400" i="1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frog</a:t>
            </a:r>
            <a:r>
              <a:rPr lang="fr-FR" sz="4400" i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can speak so </a:t>
            </a:r>
            <a:r>
              <a:rPr lang="fr-FR" sz="4400" i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</a:t>
            </a:r>
            <a:r>
              <a:rPr lang="fr-FR" sz="4400" i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not just a </a:t>
            </a:r>
            <a:r>
              <a:rPr lang="fr-FR" sz="4400" i="1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frog</a:t>
            </a:r>
            <a:r>
              <a:rPr lang="fr-FR" sz="4400" i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fr-FR" sz="4400" i="1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2700337" cy="223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Émoticône 5"/>
          <p:cNvSpPr/>
          <p:nvPr/>
        </p:nvSpPr>
        <p:spPr>
          <a:xfrm>
            <a:off x="4932040" y="4581128"/>
            <a:ext cx="720080" cy="718642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78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32331"/>
            <a:ext cx="2957513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24944"/>
            <a:ext cx="744537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123728" y="-24494"/>
            <a:ext cx="7128792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r>
              <a:rPr lang="fr-FR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fr-FR" sz="3600" i="1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</a:t>
            </a:r>
            <a:r>
              <a:rPr lang="fr-FR" sz="3600" i="1" dirty="0" err="1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fr-FR" sz="3600" i="1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3600" i="1" dirty="0" err="1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true</a:t>
            </a:r>
            <a:r>
              <a:rPr lang="fr-FR" sz="3600" i="1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fr-FR" sz="3600" i="1" dirty="0" err="1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</a:t>
            </a:r>
            <a:r>
              <a:rPr lang="fr-FR" sz="3600" i="1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3600" i="1" dirty="0" err="1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fr-FR" sz="3600" i="1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fr-FR" sz="3600" i="1" dirty="0" err="1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magic</a:t>
            </a:r>
            <a:r>
              <a:rPr lang="fr-FR" sz="3600" i="1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3600" i="1" dirty="0" err="1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frog</a:t>
            </a:r>
            <a:r>
              <a:rPr lang="fr-FR" sz="3600" i="1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285750" indent="-285750">
              <a:buFont typeface="Wingdings"/>
              <a:buChar char="à"/>
            </a:pPr>
            <a:r>
              <a:rPr lang="fr-FR" sz="3600" i="1" u="sng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Blanche Neige et la </a:t>
            </a:r>
            <a:r>
              <a:rPr lang="fr-FR" sz="3600" i="1" u="sng" dirty="0" err="1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magic</a:t>
            </a:r>
            <a:r>
              <a:rPr lang="fr-FR" sz="3600" i="1" u="sng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fr-FR" sz="3600" i="1" u="sng" dirty="0" err="1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frog</a:t>
            </a:r>
            <a:r>
              <a:rPr lang="fr-FR" sz="3600" i="1" u="sng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,</a:t>
            </a:r>
          </a:p>
          <a:p>
            <a:r>
              <a:rPr lang="fr-FR" sz="3600" i="1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But at the end of </a:t>
            </a:r>
            <a:r>
              <a:rPr lang="fr-FR" sz="3600" i="1" dirty="0" err="1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this</a:t>
            </a:r>
            <a:r>
              <a:rPr lang="fr-FR" sz="3600" i="1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story, </a:t>
            </a:r>
            <a:r>
              <a:rPr lang="fr-FR" sz="3600" i="1" dirty="0" err="1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we</a:t>
            </a:r>
            <a:r>
              <a:rPr lang="fr-FR" sz="3600" i="1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fr-FR" sz="3600" i="1" dirty="0" err="1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learn</a:t>
            </a:r>
            <a:r>
              <a:rPr lang="fr-FR" sz="3600" i="1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fr-FR" sz="3600" i="1" dirty="0" err="1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that</a:t>
            </a:r>
            <a:r>
              <a:rPr lang="fr-FR" sz="3600" i="1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fr-FR" sz="3600" i="1" dirty="0" err="1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it</a:t>
            </a:r>
            <a:r>
              <a:rPr lang="fr-FR" sz="3600" i="1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fr-FR" sz="3600" i="1" dirty="0" err="1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is</a:t>
            </a:r>
            <a:r>
              <a:rPr lang="fr-FR" sz="3600" i="1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not </a:t>
            </a:r>
            <a:r>
              <a:rPr lang="fr-FR" sz="3600" i="1" dirty="0" err="1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just</a:t>
            </a:r>
            <a:r>
              <a:rPr lang="fr-FR" sz="3600" i="1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a </a:t>
            </a:r>
            <a:r>
              <a:rPr lang="fr-FR" sz="3600" i="1" dirty="0" err="1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magic</a:t>
            </a:r>
            <a:r>
              <a:rPr lang="fr-FR" sz="3600" i="1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fr-FR" sz="3600" dirty="0" err="1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frog</a:t>
            </a:r>
            <a:r>
              <a:rPr lang="fr-FR" sz="3600" dirty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.</a:t>
            </a:r>
            <a:r>
              <a:rPr lang="fr-FR" sz="3600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3600" dirty="0">
              <a:solidFill>
                <a:schemeClr val="tx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8500842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2736850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2896729" y="237758"/>
            <a:ext cx="62472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i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Congratulations !</a:t>
            </a:r>
          </a:p>
          <a:p>
            <a:r>
              <a:rPr lang="fr-FR" sz="2800" i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fr-FR" sz="28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frog</a:t>
            </a:r>
            <a:r>
              <a:rPr lang="fr-FR" sz="2800" i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this story is a prince. </a:t>
            </a:r>
            <a:r>
              <a:rPr lang="fr-FR" sz="2800" i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</a:t>
            </a:r>
            <a:r>
              <a:rPr lang="fr-FR" sz="2800" i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800" i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end of the story:</a:t>
            </a:r>
          </a:p>
          <a:p>
            <a:r>
              <a:rPr lang="en-US" sz="2800" i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—That </a:t>
            </a:r>
            <a:r>
              <a:rPr lang="en-US" sz="2800" i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magic frog was a prince, said Hob</a:t>
            </a:r>
            <a:r>
              <a:rPr lang="en-US" sz="2800" i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en-US" sz="2800" i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[…]</a:t>
            </a:r>
            <a:endParaRPr lang="en-US" sz="2800" i="1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i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Snow </a:t>
            </a:r>
            <a:r>
              <a:rPr lang="en-US" sz="2800" i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White was the fairest of them all. And she was a vet. And she married the Prince. And they all lived happily ever after.</a:t>
            </a:r>
          </a:p>
          <a:p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395536" y="5013176"/>
            <a:ext cx="8280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name would you like to </a:t>
            </a:r>
            <a:r>
              <a:rPr lang="fr-FR" sz="2800" b="1" i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give</a:t>
            </a:r>
            <a:r>
              <a:rPr lang="fr-FR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the prince</a:t>
            </a:r>
            <a:r>
              <a:rPr lang="fr-FR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fr-FR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would you like to call the prince?</a:t>
            </a:r>
          </a:p>
          <a:p>
            <a:r>
              <a:rPr lang="fr-FR" sz="2800" b="1" i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Decide</a:t>
            </a:r>
            <a:r>
              <a:rPr lang="fr-FR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what the </a:t>
            </a:r>
            <a:r>
              <a:rPr lang="fr-FR" sz="2800" b="1" i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prince’s</a:t>
            </a:r>
            <a:r>
              <a:rPr lang="fr-FR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name is.</a:t>
            </a:r>
            <a:endParaRPr lang="fr-FR" sz="2800" b="1" i="1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419838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11560" y="332656"/>
            <a:ext cx="8532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i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</a:t>
            </a:r>
            <a:r>
              <a:rPr lang="fr-FR" sz="2800" b="1" i="1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fr-FR" sz="2800" b="1" i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imagine  the </a:t>
            </a:r>
            <a:r>
              <a:rPr lang="fr-FR" sz="2800" b="1" i="1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perfect</a:t>
            </a:r>
            <a:r>
              <a:rPr lang="fr-FR" sz="2800" b="1" i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Prince </a:t>
            </a:r>
            <a:r>
              <a:rPr lang="fr-FR" sz="2800" b="1" i="1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Charming</a:t>
            </a:r>
            <a:r>
              <a:rPr lang="fr-FR" sz="2800" b="1" i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fr-FR" sz="2800" b="1" i="1" dirty="0">
              <a:solidFill>
                <a:schemeClr val="accent4">
                  <a:lumMod val="20000"/>
                  <a:lumOff val="80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 2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80650"/>
            <a:ext cx="2880000" cy="288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 3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994334"/>
            <a:ext cx="2712816" cy="30243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840704"/>
            <a:ext cx="2880000" cy="29497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 5"/>
          <p:cNvPicPr preferRelativeResize="0"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231" y="3820196"/>
            <a:ext cx="2880000" cy="288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396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Personnalisé 2">
      <a:dk1>
        <a:sysClr val="windowText" lastClr="000000"/>
      </a:dk1>
      <a:lt1>
        <a:srgbClr val="92D050"/>
      </a:lt1>
      <a:dk2>
        <a:srgbClr val="00B050"/>
      </a:dk2>
      <a:lt2>
        <a:srgbClr val="00B050"/>
      </a:lt2>
      <a:accent1>
        <a:srgbClr val="00B050"/>
      </a:accent1>
      <a:accent2>
        <a:srgbClr val="92D050"/>
      </a:accent2>
      <a:accent3>
        <a:srgbClr val="00B050"/>
      </a:accent3>
      <a:accent4>
        <a:srgbClr val="92D050"/>
      </a:accent4>
      <a:accent5>
        <a:srgbClr val="00B050"/>
      </a:accent5>
      <a:accent6>
        <a:srgbClr val="92D050"/>
      </a:accent6>
      <a:hlink>
        <a:srgbClr val="00B050"/>
      </a:hlink>
      <a:folHlink>
        <a:srgbClr val="92D05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98</TotalTime>
  <Words>66</Words>
  <Application>Microsoft Macintosh PowerPoint</Application>
  <PresentationFormat>Présentation à l'écran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Apex</vt:lpstr>
      <vt:lpstr>Blanche-Neige et la Magic Frog</vt:lpstr>
      <vt:lpstr>— Frogs are not princes, disait l’un des frères. Frogs are frogs. — Some frogs are not just frogs, dit un autre. Some frogs are princes. — Some frogs are magic frogs, dit le troisième.</vt:lpstr>
      <vt:lpstr>Who do you think is right?</vt:lpstr>
      <vt:lpstr>Présentation PowerPoint</vt:lpstr>
      <vt:lpstr>Présentation PowerPoint</vt:lpstr>
      <vt:lpstr>Présentation PowerPoint</vt:lpstr>
      <vt:lpstr>Présentation PowerPoint</vt:lpstr>
    </vt:vector>
  </TitlesOfParts>
  <Company>UBXIII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Blanche-Neige et la Magic Frog</dc:title>
  <dc:creator>sbeauchet001</dc:creator>
  <cp:lastModifiedBy>anon</cp:lastModifiedBy>
  <cp:revision>18</cp:revision>
  <dcterms:created xsi:type="dcterms:W3CDTF">2015-03-25T09:00:19Z</dcterms:created>
  <dcterms:modified xsi:type="dcterms:W3CDTF">2015-09-10T16:50:47Z</dcterms:modified>
</cp:coreProperties>
</file>