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7" r:id="rId2"/>
    <p:sldId id="258" r:id="rId3"/>
    <p:sldId id="256" r:id="rId4"/>
    <p:sldId id="260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8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D37CD-6337-2441-878A-49368C7593E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DC0C2-CEE1-2D42-AC2D-CE9A359D679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31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Who’s this? It’s a girl. What’s her name? Blanche Neige. What’s her name in English? What’s « blanc » in English? White (vérifiez</a:t>
            </a:r>
            <a:r>
              <a:rPr lang="fr-FR" baseline="0" dirty="0" smtClean="0"/>
              <a:t> la prononciation à l’aide d’un dictionnaire en ligne). What’s « neige » in English? Snow (vérifiez la prononciation à l’aide d’un dictionnaire en ligne). Who’s this? This is Snow White.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DC0C2-CEE1-2D42-AC2D-CE9A359D679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870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Who’s this? This is Snow White.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DC0C2-CEE1-2D42-AC2D-CE9A359D679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589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41CCD5-84F5-48BA-B4DC-D9866D4B38D0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08C2BB5-9B98-48BB-9973-3F97F37A3820}" type="slidenum">
              <a:rPr lang="fr-FR" smtClean="0"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348" y="0"/>
            <a:ext cx="4464496" cy="29791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372" y="2720801"/>
            <a:ext cx="3168352" cy="41147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4409780" cy="5829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551701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88640"/>
            <a:ext cx="4399676" cy="6597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4932040" cy="28003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0" y="3487316"/>
            <a:ext cx="4764498" cy="27646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90304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229600" cy="1844824"/>
          </a:xfrm>
        </p:spPr>
        <p:txBody>
          <a:bodyPr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extrusionH="57150" prstMaterial="softEdge">
              <a:bevelT h="25400" prst="softRound"/>
            </a:sp3d>
          </a:bodyPr>
          <a:lstStyle/>
          <a:p>
            <a:r>
              <a:rPr lang="fr-FR" sz="6000" i="1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Can </a:t>
            </a:r>
            <a:r>
              <a:rPr lang="fr-FR" sz="6000" i="1" dirty="0" err="1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you</a:t>
            </a:r>
            <a:r>
              <a:rPr lang="fr-FR" sz="6000" i="1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 </a:t>
            </a:r>
            <a:r>
              <a:rPr lang="fr-FR" sz="6000" i="1" dirty="0" err="1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guess</a:t>
            </a:r>
            <a:r>
              <a:rPr lang="fr-FR" sz="6000" i="1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 </a:t>
            </a:r>
            <a:r>
              <a:rPr lang="fr-FR" sz="6000" i="1" dirty="0" err="1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who</a:t>
            </a:r>
            <a:r>
              <a:rPr lang="fr-FR" sz="6000" i="1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 </a:t>
            </a:r>
            <a:r>
              <a:rPr lang="fr-FR" sz="6000" i="1" dirty="0" err="1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she</a:t>
            </a:r>
            <a:r>
              <a:rPr lang="fr-FR" sz="6000" i="1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 </a:t>
            </a:r>
            <a:r>
              <a:rPr lang="fr-FR" sz="6000" i="1" dirty="0" err="1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is</a:t>
            </a:r>
            <a:r>
              <a:rPr lang="fr-FR" sz="6000" i="1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?</a:t>
            </a:r>
            <a:endParaRPr lang="fr-FR" sz="6000" i="1" dirty="0">
              <a:ln w="635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2276872"/>
            <a:ext cx="7200800" cy="4032448"/>
          </a:xfrm>
        </p:spPr>
        <p:txBody>
          <a:bodyPr>
            <a:normAutofit/>
          </a:bodyPr>
          <a:lstStyle/>
          <a:p>
            <a:r>
              <a:rPr lang="fr-FR" dirty="0" smtClean="0"/>
              <a:t>« La </a:t>
            </a:r>
            <a:r>
              <a:rPr lang="fr-FR" dirty="0"/>
              <a:t>peau blanche comme la neige, les cheveux noirs comme l’ébène, et les lèvres rouges comme le </a:t>
            </a:r>
            <a:r>
              <a:rPr lang="fr-FR" dirty="0" smtClean="0"/>
              <a:t>sang. »</a:t>
            </a:r>
          </a:p>
          <a:p>
            <a:endParaRPr lang="fr-FR" dirty="0" smtClean="0"/>
          </a:p>
          <a:p>
            <a:r>
              <a:rPr lang="fr-FR" dirty="0" smtClean="0"/>
              <a:t>“</a:t>
            </a:r>
            <a:r>
              <a:rPr lang="en-US" dirty="0" smtClean="0"/>
              <a:t>A </a:t>
            </a:r>
            <a:r>
              <a:rPr lang="en-US" dirty="0"/>
              <a:t>child as white as</a:t>
            </a:r>
          </a:p>
          <a:p>
            <a:r>
              <a:rPr lang="en-US" dirty="0"/>
              <a:t>snow, with lips as red as blood, and hair as black as </a:t>
            </a:r>
            <a:r>
              <a:rPr lang="en-US" dirty="0" smtClean="0"/>
              <a:t>ebony.</a:t>
            </a:r>
            <a:r>
              <a:rPr lang="en-US" dirty="0" smtClean="0"/>
              <a:t>”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105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0" y="221667"/>
            <a:ext cx="6147204" cy="58293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6208583" y="2823319"/>
            <a:ext cx="2735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dirty="0" smtClean="0"/>
              <a:t>As </a:t>
            </a:r>
            <a:r>
              <a:rPr lang="fr-FR" sz="2400" dirty="0" err="1" smtClean="0"/>
              <a:t>red</a:t>
            </a:r>
            <a:r>
              <a:rPr lang="fr-FR" sz="2400" dirty="0" smtClean="0"/>
              <a:t> as </a:t>
            </a:r>
            <a:r>
              <a:rPr lang="fr-FR" sz="2400" dirty="0" err="1" smtClean="0"/>
              <a:t>blood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6208583" y="4005064"/>
            <a:ext cx="27350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dirty="0" smtClean="0"/>
              <a:t>As black as </a:t>
            </a:r>
            <a:r>
              <a:rPr lang="fr-FR" sz="2400" dirty="0" err="1" smtClean="0"/>
              <a:t>ebony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6012160" y="1548541"/>
            <a:ext cx="2915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dirty="0" smtClean="0"/>
              <a:t>As white as </a:t>
            </a:r>
            <a:r>
              <a:rPr lang="fr-FR" sz="2400" dirty="0" err="1" smtClean="0"/>
              <a:t>snow</a:t>
            </a:r>
            <a:endParaRPr lang="fr-FR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5796136" y="0"/>
            <a:ext cx="3347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Show me the </a:t>
            </a:r>
            <a:r>
              <a:rPr lang="fr-FR" dirty="0" smtClean="0"/>
              <a:t>parts </a:t>
            </a:r>
            <a:r>
              <a:rPr lang="fr-FR" dirty="0" smtClean="0"/>
              <a:t>of the face that </a:t>
            </a:r>
            <a:r>
              <a:rPr lang="fr-FR" dirty="0" smtClean="0"/>
              <a:t>correspond to these phrases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11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n-lt"/>
              </a:rPr>
              <a:t>Snow White:</a:t>
            </a:r>
            <a:endParaRPr lang="fr-FR" dirty="0"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570" y="1196752"/>
            <a:ext cx="6667500" cy="56307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5" name="Connecteur droit avec flèche 4"/>
          <p:cNvCxnSpPr/>
          <p:nvPr/>
        </p:nvCxnSpPr>
        <p:spPr>
          <a:xfrm>
            <a:off x="6228184" y="4221088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 flipV="1">
            <a:off x="899592" y="4581128"/>
            <a:ext cx="2592288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en angle 8"/>
          <p:cNvCxnSpPr/>
          <p:nvPr/>
        </p:nvCxnSpPr>
        <p:spPr>
          <a:xfrm>
            <a:off x="5220072" y="4869160"/>
            <a:ext cx="2680998" cy="1152128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7901070" y="5698122"/>
            <a:ext cx="1242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 white as </a:t>
            </a:r>
            <a:r>
              <a:rPr lang="fr-FR" dirty="0" err="1" smtClean="0"/>
              <a:t>snow</a:t>
            </a:r>
            <a:r>
              <a:rPr lang="fr-FR" dirty="0" smtClean="0"/>
              <a:t> 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901070" y="3861048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 black as </a:t>
            </a:r>
            <a:r>
              <a:rPr lang="fr-FR" smtClean="0"/>
              <a:t>ebony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0" y="4257962"/>
            <a:ext cx="1054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 </a:t>
            </a:r>
            <a:r>
              <a:rPr lang="fr-FR" dirty="0" err="1" smtClean="0"/>
              <a:t>red</a:t>
            </a:r>
            <a:r>
              <a:rPr lang="fr-FR" dirty="0" smtClean="0"/>
              <a:t> as </a:t>
            </a:r>
            <a:r>
              <a:rPr lang="fr-FR" dirty="0" err="1" smtClean="0"/>
              <a:t>blood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49041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 invX="1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</TotalTime>
  <Words>79</Words>
  <Application>Microsoft Macintosh PowerPoint</Application>
  <PresentationFormat>Présentation à l'écran (4:3)</PresentationFormat>
  <Paragraphs>17</Paragraphs>
  <Slides>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Apex</vt:lpstr>
      <vt:lpstr>Présentation PowerPoint</vt:lpstr>
      <vt:lpstr>Présentation PowerPoint</vt:lpstr>
      <vt:lpstr>Can you guess who she is?</vt:lpstr>
      <vt:lpstr>Présentation PowerPoint</vt:lpstr>
      <vt:lpstr>Snow White:</vt:lpstr>
    </vt:vector>
  </TitlesOfParts>
  <Company>UBXIII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sbeauchet001</dc:creator>
  <cp:lastModifiedBy>anon</cp:lastModifiedBy>
  <cp:revision>6</cp:revision>
  <dcterms:created xsi:type="dcterms:W3CDTF">2015-03-11T09:05:35Z</dcterms:created>
  <dcterms:modified xsi:type="dcterms:W3CDTF">2015-09-09T16:41:22Z</dcterms:modified>
</cp:coreProperties>
</file>