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B10C18-CB21-48A5-A329-D6FA63E44168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15E336-6B5B-4AE4-8521-7F0E6A1A79F8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slide" Target="slide6.xml"/><Relationship Id="rId6" Type="http://schemas.openxmlformats.org/officeDocument/2006/relationships/slide" Target="slide5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828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fr-FR" sz="6000" i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</a:rPr>
              <a:t>Blanche-Neige et la </a:t>
            </a:r>
            <a:r>
              <a:rPr lang="fr-FR" sz="6000" i="1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</a:rPr>
              <a:t>Magic</a:t>
            </a:r>
            <a:r>
              <a:rPr lang="fr-FR" sz="6000" i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fr-FR" sz="6000" i="1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</a:rPr>
              <a:t>Frog</a:t>
            </a:r>
            <a:endParaRPr lang="fr-FR" sz="6000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3672408" cy="244827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« La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jeune fille tourna la tête et vit, sur le rebord du bassin, une toute petite grenouille verte et rouge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. »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635156" cy="3019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8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—	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are not princes, disait l’un des frères.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—	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Some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are not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just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dit un autre.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Some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are princes.</a:t>
            </a:r>
            <a:b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—	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Some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magic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0" i="1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frogs</a:t>
            </a:r>
            <a:r>
              <a:rPr lang="fr-FR" sz="3600" b="0" i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dit le troisième</a:t>
            </a:r>
            <a:r>
              <a:rPr lang="fr-FR" sz="3600" b="0" i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fr-FR" dirty="0">
              <a:solidFill>
                <a:schemeClr val="tx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9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1192" y="260648"/>
            <a:ext cx="7272808" cy="1143000"/>
          </a:xfrm>
        </p:spPr>
        <p:txBody>
          <a:bodyPr>
            <a:normAutofit/>
          </a:bodyPr>
          <a:lstStyle/>
          <a:p>
            <a:r>
              <a:rPr lang="fr-FR" sz="4400" b="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Who</a:t>
            </a:r>
            <a:r>
              <a:rPr lang="fr-FR" sz="4400" b="0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do </a:t>
            </a:r>
            <a:r>
              <a:rPr lang="fr-FR" sz="4400" b="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you</a:t>
            </a:r>
            <a:r>
              <a:rPr lang="fr-FR" sz="4400" b="0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400" b="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think</a:t>
            </a:r>
            <a:r>
              <a:rPr lang="fr-FR" sz="4400" b="0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fr-FR" sz="4400" b="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is</a:t>
            </a:r>
            <a:r>
              <a:rPr lang="fr-FR" sz="4400" b="0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right?</a:t>
            </a:r>
            <a:endParaRPr lang="fr-FR" sz="4400" b="0" i="1" dirty="0">
              <a:solidFill>
                <a:schemeClr val="tx1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28" y="2601324"/>
            <a:ext cx="2736304" cy="2618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57" y="2601324"/>
            <a:ext cx="2955134" cy="2618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8" y="2789217"/>
            <a:ext cx="2700377" cy="2242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395536" y="170080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hlinkClick r:id="" action="ppaction://hlinkshowjump?jump=nextslide"/>
              </a:rPr>
              <a:t>a</a:t>
            </a:r>
            <a:r>
              <a:rPr lang="fr-FR" sz="3600" b="1" dirty="0" smtClean="0">
                <a:solidFill>
                  <a:srgbClr val="FF0000"/>
                </a:solidFill>
                <a:hlinkClick r:id="" action="ppaction://hlinkshowjump?jump=nextslide"/>
              </a:rPr>
              <a:t>)</a:t>
            </a:r>
            <a:r>
              <a:rPr lang="fr-FR" sz="3600" b="1" dirty="0" smtClean="0">
                <a:solidFill>
                  <a:srgbClr val="FF0000"/>
                </a:solidFill>
              </a:rPr>
              <a:t> Just a </a:t>
            </a:r>
            <a:r>
              <a:rPr lang="fr-FR" sz="3600" b="1" dirty="0" err="1" smtClean="0">
                <a:solidFill>
                  <a:srgbClr val="FF0000"/>
                </a:solidFill>
              </a:rPr>
              <a:t>frog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31840" y="19888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hlinkClick r:id="rId5" action="ppaction://hlinksldjump"/>
              </a:rPr>
              <a:t>b</a:t>
            </a:r>
            <a:r>
              <a:rPr lang="fr-FR" sz="3600" b="1" dirty="0" smtClean="0">
                <a:hlinkClick r:id="rId5" action="ppaction://hlinksldjump"/>
              </a:rPr>
              <a:t>)</a:t>
            </a:r>
            <a:r>
              <a:rPr lang="fr-FR" sz="3600" b="1" dirty="0" smtClean="0"/>
              <a:t> A prince</a:t>
            </a:r>
            <a:endParaRPr lang="fr-FR" sz="3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084168" y="15567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hlinkClick r:id="rId6" action="ppaction://hlinksldjump"/>
              </a:rPr>
              <a:t>c</a:t>
            </a:r>
            <a:r>
              <a:rPr lang="fr-FR" sz="3600" b="1" dirty="0" smtClean="0">
                <a:hlinkClick r:id="rId6" action="ppaction://hlinksldjump"/>
              </a:rPr>
              <a:t>)</a:t>
            </a:r>
            <a:r>
              <a:rPr lang="fr-FR" sz="3600" b="1" dirty="0" smtClean="0"/>
              <a:t>A </a:t>
            </a:r>
            <a:r>
              <a:rPr lang="fr-FR" sz="3600" b="1" dirty="0" err="1" smtClean="0"/>
              <a:t>magic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frog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7763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7864" y="548680"/>
            <a:ext cx="5796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It is true some </a:t>
            </a:r>
            <a:r>
              <a:rPr lang="fr-FR" sz="4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</a:t>
            </a:r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just </a:t>
            </a:r>
            <a:r>
              <a:rPr lang="fr-FR" sz="4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</a:t>
            </a:r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in this story the </a:t>
            </a:r>
            <a:r>
              <a:rPr lang="fr-FR" sz="4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</a:t>
            </a:r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speak so </a:t>
            </a:r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just a </a:t>
            </a:r>
            <a:r>
              <a:rPr lang="fr-FR" sz="4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</a:t>
            </a:r>
            <a:r>
              <a:rPr lang="fr-FR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4400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7003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Émoticône 5"/>
          <p:cNvSpPr/>
          <p:nvPr/>
        </p:nvSpPr>
        <p:spPr>
          <a:xfrm>
            <a:off x="4932040" y="4581128"/>
            <a:ext cx="720080" cy="71864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2331"/>
            <a:ext cx="29575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23728" y="-2449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/>
              <a:buChar char="à"/>
            </a:pPr>
            <a:r>
              <a:rPr lang="fr-FR" sz="3600" i="1" u="sng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Blanche Neige et la </a:t>
            </a:r>
            <a:r>
              <a:rPr lang="fr-FR" sz="3600" i="1" u="sng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magic</a:t>
            </a:r>
            <a:r>
              <a:rPr lang="fr-FR" sz="3600" i="1" u="sng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i="1" u="sng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frog</a:t>
            </a:r>
            <a:r>
              <a:rPr lang="fr-FR" sz="3600" i="1" u="sng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</a:t>
            </a:r>
          </a:p>
          <a:p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But at the end of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this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story,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we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learn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that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it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is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not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just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a </a:t>
            </a:r>
            <a:r>
              <a:rPr lang="fr-FR" sz="3600" i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magic</a:t>
            </a:r>
            <a:r>
              <a:rPr lang="fr-FR" sz="3600" i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frog</a:t>
            </a:r>
            <a:r>
              <a:rPr lang="fr-FR" sz="3600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r>
              <a:rPr lang="fr-FR" sz="3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5008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736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96729" y="237758"/>
            <a:ext cx="6247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Congratulations !</a:t>
            </a:r>
          </a:p>
          <a:p>
            <a:r>
              <a:rPr lang="fr-FR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8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</a:t>
            </a:r>
            <a:r>
              <a:rPr lang="fr-FR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this story is a prince. </a:t>
            </a:r>
            <a:r>
              <a:rPr lang="fr-FR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story:</a:t>
            </a:r>
          </a:p>
          <a:p>
            <a:r>
              <a:rPr lang="en-US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—That </a:t>
            </a:r>
            <a:r>
              <a:rPr lang="en-US" sz="28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 frog was a prince, said Hob</a:t>
            </a:r>
            <a:r>
              <a:rPr lang="en-US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</a:t>
            </a:r>
            <a:r>
              <a:rPr lang="en-US" sz="28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was the fairest of them all. And she was a vet. And she married the Prince. And they all lived happily ever after.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501317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name would you like to </a:t>
            </a:r>
            <a:r>
              <a:rPr lang="fr-FR" sz="2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fr-FR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prince</a:t>
            </a:r>
            <a:r>
              <a:rPr lang="fr-FR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fr-FR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you like to call the prince?</a:t>
            </a:r>
          </a:p>
          <a:p>
            <a:r>
              <a:rPr lang="fr-FR" sz="2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</a:t>
            </a:r>
            <a:r>
              <a:rPr lang="fr-FR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the </a:t>
            </a:r>
            <a:r>
              <a:rPr lang="fr-FR" sz="2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prince’s</a:t>
            </a:r>
            <a:r>
              <a:rPr lang="fr-FR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name is.</a:t>
            </a:r>
            <a:endParaRPr lang="fr-FR" sz="2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1983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fr-FR" sz="28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imagine  the </a:t>
            </a:r>
            <a:r>
              <a:rPr lang="fr-FR" sz="28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fr-F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Prince </a:t>
            </a:r>
            <a:r>
              <a:rPr lang="fr-FR" sz="28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Charming</a:t>
            </a:r>
            <a:r>
              <a:rPr lang="fr-F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650"/>
            <a:ext cx="288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4334"/>
            <a:ext cx="2712816" cy="3024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40704"/>
            <a:ext cx="2880000" cy="2949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31" y="3820196"/>
            <a:ext cx="288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2">
      <a:dk1>
        <a:sysClr val="windowText" lastClr="000000"/>
      </a:dk1>
      <a:lt1>
        <a:srgbClr val="92D050"/>
      </a:lt1>
      <a:dk2>
        <a:srgbClr val="00B050"/>
      </a:dk2>
      <a:lt2>
        <a:srgbClr val="00B050"/>
      </a:lt2>
      <a:accent1>
        <a:srgbClr val="00B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00B050"/>
      </a:accent5>
      <a:accent6>
        <a:srgbClr val="92D050"/>
      </a:accent6>
      <a:hlink>
        <a:srgbClr val="00B050"/>
      </a:hlink>
      <a:folHlink>
        <a:srgbClr val="92D05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66</Words>
  <Application>Microsoft Macintosh PowerPoint</Application>
  <PresentationFormat>Présentation à l'écran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Apex</vt:lpstr>
      <vt:lpstr>Blanche-Neige et la Magic Frog</vt:lpstr>
      <vt:lpstr>— Frogs are not princes, disait l’un des frères. Frogs are frogs. — Some frogs are not just frogs, dit un autre. Some frogs are princes. — Some frogs are magic frogs, dit le troisième.</vt:lpstr>
      <vt:lpstr>Who do you think is right?</vt:lpstr>
      <vt:lpstr>Présentation PowerPoint</vt:lpstr>
      <vt:lpstr>Présentation PowerPoint</vt:lpstr>
      <vt:lpstr>Présentation PowerPoint</vt:lpstr>
      <vt:lpstr>Présentation PowerPoint</vt:lpstr>
    </vt:vector>
  </TitlesOfParts>
  <Company>UBXIII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Blanche-Neige et la Magic Frog</dc:title>
  <dc:creator>sbeauchet001</dc:creator>
  <cp:lastModifiedBy>anon</cp:lastModifiedBy>
  <cp:revision>18</cp:revision>
  <dcterms:created xsi:type="dcterms:W3CDTF">2015-03-25T09:00:19Z</dcterms:created>
  <dcterms:modified xsi:type="dcterms:W3CDTF">2015-09-10T16:50:47Z</dcterms:modified>
</cp:coreProperties>
</file>